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57" r:id="rId4"/>
    <p:sldId id="259" r:id="rId5"/>
    <p:sldId id="271" r:id="rId6"/>
    <p:sldId id="260" r:id="rId7"/>
    <p:sldId id="261" r:id="rId8"/>
    <p:sldId id="262" r:id="rId9"/>
    <p:sldId id="263" r:id="rId10"/>
    <p:sldId id="264" r:id="rId11"/>
    <p:sldId id="265" r:id="rId12"/>
    <p:sldId id="267" r:id="rId13"/>
    <p:sldId id="268" r:id="rId14"/>
    <p:sldId id="269" r:id="rId15"/>
    <p:sldId id="270" r:id="rId16"/>
  </p:sldIdLst>
  <p:sldSz cx="18288000" cy="10287000"/>
  <p:notesSz cx="6858000" cy="9144000"/>
  <p:embeddedFontLst>
    <p:embeddedFont>
      <p:font typeface="HK Grotesk" panose="020B0604020202020204" charset="0"/>
      <p:regular r:id="rId17"/>
    </p:embeddedFont>
    <p:embeddedFont>
      <p:font typeface="HK Grotesk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alia Riera" userId="74b5765efdd0c515" providerId="LiveId" clId="{FDE7C6E1-31BB-48CC-ADCB-0B8AFAD35475}"/>
    <pc:docChg chg="delSld modSld sldOrd">
      <pc:chgData name="Natalia Riera" userId="74b5765efdd0c515" providerId="LiveId" clId="{FDE7C6E1-31BB-48CC-ADCB-0B8AFAD35475}" dt="2025-12-04T21:00:36.742" v="78" actId="1076"/>
      <pc:docMkLst>
        <pc:docMk/>
      </pc:docMkLst>
      <pc:sldChg chg="del">
        <pc:chgData name="Natalia Riera" userId="74b5765efdd0c515" providerId="LiveId" clId="{FDE7C6E1-31BB-48CC-ADCB-0B8AFAD35475}" dt="2025-12-04T20:58:01.802" v="8" actId="2696"/>
        <pc:sldMkLst>
          <pc:docMk/>
          <pc:sldMk cId="0" sldId="258"/>
        </pc:sldMkLst>
      </pc:sldChg>
      <pc:sldChg chg="modSp mod">
        <pc:chgData name="Natalia Riera" userId="74b5765efdd0c515" providerId="LiveId" clId="{FDE7C6E1-31BB-48CC-ADCB-0B8AFAD35475}" dt="2025-12-04T21:00:36.742" v="78" actId="1076"/>
        <pc:sldMkLst>
          <pc:docMk/>
          <pc:sldMk cId="0" sldId="259"/>
        </pc:sldMkLst>
        <pc:spChg chg="mod">
          <ac:chgData name="Natalia Riera" userId="74b5765efdd0c515" providerId="LiveId" clId="{FDE7C6E1-31BB-48CC-ADCB-0B8AFAD35475}" dt="2025-12-04T21:00:36.742" v="78" actId="1076"/>
          <ac:spMkLst>
            <pc:docMk/>
            <pc:sldMk cId="0" sldId="259"/>
            <ac:spMk id="8" creationId="{00000000-0000-0000-0000-000000000000}"/>
          </ac:spMkLst>
        </pc:spChg>
      </pc:sldChg>
      <pc:sldChg chg="modSp mod ord">
        <pc:chgData name="Natalia Riera" userId="74b5765efdd0c515" providerId="LiveId" clId="{FDE7C6E1-31BB-48CC-ADCB-0B8AFAD35475}" dt="2025-12-04T20:59:45.291" v="71" actId="1076"/>
        <pc:sldMkLst>
          <pc:docMk/>
          <pc:sldMk cId="0" sldId="266"/>
        </pc:sldMkLst>
        <pc:spChg chg="mod">
          <ac:chgData name="Natalia Riera" userId="74b5765efdd0c515" providerId="LiveId" clId="{FDE7C6E1-31BB-48CC-ADCB-0B8AFAD35475}" dt="2025-12-04T20:58:40.933" v="14" actId="20577"/>
          <ac:spMkLst>
            <pc:docMk/>
            <pc:sldMk cId="0" sldId="266"/>
            <ac:spMk id="6" creationId="{00000000-0000-0000-0000-000000000000}"/>
          </ac:spMkLst>
        </pc:spChg>
        <pc:spChg chg="mod">
          <ac:chgData name="Natalia Riera" userId="74b5765efdd0c515" providerId="LiveId" clId="{FDE7C6E1-31BB-48CC-ADCB-0B8AFAD35475}" dt="2025-12-04T20:59:37.285" v="68" actId="1076"/>
          <ac:spMkLst>
            <pc:docMk/>
            <pc:sldMk cId="0" sldId="266"/>
            <ac:spMk id="7" creationId="{00000000-0000-0000-0000-000000000000}"/>
          </ac:spMkLst>
        </pc:spChg>
        <pc:spChg chg="mod">
          <ac:chgData name="Natalia Riera" userId="74b5765efdd0c515" providerId="LiveId" clId="{FDE7C6E1-31BB-48CC-ADCB-0B8AFAD35475}" dt="2025-12-04T20:59:39.905" v="69" actId="1076"/>
          <ac:spMkLst>
            <pc:docMk/>
            <pc:sldMk cId="0" sldId="266"/>
            <ac:spMk id="9" creationId="{00000000-0000-0000-0000-000000000000}"/>
          </ac:spMkLst>
        </pc:spChg>
        <pc:spChg chg="mod">
          <ac:chgData name="Natalia Riera" userId="74b5765efdd0c515" providerId="LiveId" clId="{FDE7C6E1-31BB-48CC-ADCB-0B8AFAD35475}" dt="2025-12-04T20:59:41.667" v="70" actId="1076"/>
          <ac:spMkLst>
            <pc:docMk/>
            <pc:sldMk cId="0" sldId="266"/>
            <ac:spMk id="11" creationId="{00000000-0000-0000-0000-000000000000}"/>
          </ac:spMkLst>
        </pc:spChg>
        <pc:spChg chg="mod">
          <ac:chgData name="Natalia Riera" userId="74b5765efdd0c515" providerId="LiveId" clId="{FDE7C6E1-31BB-48CC-ADCB-0B8AFAD35475}" dt="2025-12-04T20:59:45.291" v="71" actId="1076"/>
          <ac:spMkLst>
            <pc:docMk/>
            <pc:sldMk cId="0" sldId="266"/>
            <ac:spMk id="13" creationId="{00000000-0000-0000-0000-000000000000}"/>
          </ac:spMkLst>
        </pc:spChg>
      </pc:sldChg>
      <pc:sldChg chg="modSp mod">
        <pc:chgData name="Natalia Riera" userId="74b5765efdd0c515" providerId="LiveId" clId="{FDE7C6E1-31BB-48CC-ADCB-0B8AFAD35475}" dt="2025-12-04T21:00:16.742" v="76" actId="1076"/>
        <pc:sldMkLst>
          <pc:docMk/>
          <pc:sldMk cId="4257351183" sldId="271"/>
        </pc:sldMkLst>
        <pc:spChg chg="mod">
          <ac:chgData name="Natalia Riera" userId="74b5765efdd0c515" providerId="LiveId" clId="{FDE7C6E1-31BB-48CC-ADCB-0B8AFAD35475}" dt="2025-12-04T21:00:16.742" v="76" actId="1076"/>
          <ac:spMkLst>
            <pc:docMk/>
            <pc:sldMk cId="4257351183" sldId="271"/>
            <ac:spMk id="2" creationId="{1029A326-7D72-B0D3-68B9-B0843027DD19}"/>
          </ac:spMkLst>
        </pc:spChg>
        <pc:spChg chg="mod">
          <ac:chgData name="Natalia Riera" userId="74b5765efdd0c515" providerId="LiveId" clId="{FDE7C6E1-31BB-48CC-ADCB-0B8AFAD35475}" dt="2025-12-04T21:00:06.782" v="72" actId="1076"/>
          <ac:spMkLst>
            <pc:docMk/>
            <pc:sldMk cId="4257351183" sldId="271"/>
            <ac:spMk id="4" creationId="{A5FB857A-DDF2-1DE6-CB7D-4AACEB6AF0C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8389" r="-18389"/>
            </a:stretch>
          </a:blipFill>
        </p:spPr>
      </p:sp>
      <p:grpSp>
        <p:nvGrpSpPr>
          <p:cNvPr id="3" name="Group 3"/>
          <p:cNvGrpSpPr/>
          <p:nvPr/>
        </p:nvGrpSpPr>
        <p:grpSpPr>
          <a:xfrm>
            <a:off x="0" y="8858156"/>
            <a:ext cx="18288000" cy="1428844"/>
            <a:chOff x="0" y="0"/>
            <a:chExt cx="4816593" cy="376321"/>
          </a:xfrm>
        </p:grpSpPr>
        <p:sp>
          <p:nvSpPr>
            <p:cNvPr id="4" name="Freeform 4"/>
            <p:cNvSpPr/>
            <p:nvPr/>
          </p:nvSpPr>
          <p:spPr>
            <a:xfrm>
              <a:off x="0" y="0"/>
              <a:ext cx="4816592" cy="376321"/>
            </a:xfrm>
            <a:custGeom>
              <a:avLst/>
              <a:gdLst/>
              <a:ahLst/>
              <a:cxnLst/>
              <a:rect l="l" t="t" r="r" b="b"/>
              <a:pathLst>
                <a:path w="4816592" h="376321">
                  <a:moveTo>
                    <a:pt x="0" y="0"/>
                  </a:moveTo>
                  <a:lnTo>
                    <a:pt x="4816592" y="0"/>
                  </a:lnTo>
                  <a:lnTo>
                    <a:pt x="4816592" y="376321"/>
                  </a:lnTo>
                  <a:lnTo>
                    <a:pt x="0" y="376321"/>
                  </a:lnTo>
                  <a:close/>
                </a:path>
              </a:pathLst>
            </a:custGeom>
            <a:solidFill>
              <a:srgbClr val="FFFFFF"/>
            </a:solidFill>
          </p:spPr>
        </p:sp>
        <p:sp>
          <p:nvSpPr>
            <p:cNvPr id="5" name="TextBox 5"/>
            <p:cNvSpPr txBox="1"/>
            <p:nvPr/>
          </p:nvSpPr>
          <p:spPr>
            <a:xfrm>
              <a:off x="0" y="0"/>
              <a:ext cx="4816593" cy="376321"/>
            </a:xfrm>
            <a:prstGeom prst="rect">
              <a:avLst/>
            </a:prstGeom>
          </p:spPr>
          <p:txBody>
            <a:bodyPr lIns="50800" tIns="50800" rIns="50800" bIns="50800" rtlCol="0" anchor="ctr"/>
            <a:lstStyle/>
            <a:p>
              <a:pPr algn="ctr">
                <a:lnSpc>
                  <a:spcPts val="2879"/>
                </a:lnSpc>
              </a:pPr>
              <a:endParaRPr/>
            </a:p>
          </p:txBody>
        </p:sp>
      </p:grpSp>
      <p:sp>
        <p:nvSpPr>
          <p:cNvPr id="6" name="Freeform 6"/>
          <p:cNvSpPr/>
          <p:nvPr/>
        </p:nvSpPr>
        <p:spPr>
          <a:xfrm>
            <a:off x="1891595" y="3500438"/>
            <a:ext cx="3286125" cy="3286125"/>
          </a:xfrm>
          <a:custGeom>
            <a:avLst/>
            <a:gdLst/>
            <a:ahLst/>
            <a:cxnLst/>
            <a:rect l="l" t="t" r="r" b="b"/>
            <a:pathLst>
              <a:path w="3286125" h="3286125">
                <a:moveTo>
                  <a:pt x="0" y="0"/>
                </a:moveTo>
                <a:lnTo>
                  <a:pt x="3286125" y="0"/>
                </a:lnTo>
                <a:lnTo>
                  <a:pt x="3286125" y="3286124"/>
                </a:lnTo>
                <a:lnTo>
                  <a:pt x="0" y="32861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28700" y="1028700"/>
            <a:ext cx="471301" cy="471301"/>
          </a:xfrm>
          <a:custGeom>
            <a:avLst/>
            <a:gdLst/>
            <a:ahLst/>
            <a:cxnLst/>
            <a:rect l="l" t="t" r="r" b="b"/>
            <a:pathLst>
              <a:path w="471301" h="471301">
                <a:moveTo>
                  <a:pt x="0" y="0"/>
                </a:moveTo>
                <a:lnTo>
                  <a:pt x="471301" y="0"/>
                </a:lnTo>
                <a:lnTo>
                  <a:pt x="471301" y="471301"/>
                </a:lnTo>
                <a:lnTo>
                  <a:pt x="0" y="4713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6404195" y="4010037"/>
            <a:ext cx="10826752" cy="1103892"/>
          </a:xfrm>
          <a:prstGeom prst="rect">
            <a:avLst/>
          </a:prstGeom>
        </p:spPr>
        <p:txBody>
          <a:bodyPr lIns="0" tIns="0" rIns="0" bIns="0" rtlCol="0" anchor="t">
            <a:spAutoFit/>
          </a:bodyPr>
          <a:lstStyle/>
          <a:p>
            <a:pPr algn="l">
              <a:lnSpc>
                <a:spcPts val="8640"/>
              </a:lnSpc>
            </a:pPr>
            <a:r>
              <a:rPr lang="en-US" sz="7200" b="1" dirty="0">
                <a:solidFill>
                  <a:srgbClr val="FFFFFF"/>
                </a:solidFill>
                <a:latin typeface="HK Grotesk Bold"/>
                <a:ea typeface="HK Grotesk Bold"/>
                <a:cs typeface="HK Grotesk Bold"/>
                <a:sym typeface="HK Grotesk Bold"/>
              </a:rPr>
              <a:t>Data warehouse</a:t>
            </a:r>
          </a:p>
        </p:txBody>
      </p:sp>
      <p:sp>
        <p:nvSpPr>
          <p:cNvPr id="9" name="TextBox 9"/>
          <p:cNvSpPr txBox="1"/>
          <p:nvPr/>
        </p:nvSpPr>
        <p:spPr>
          <a:xfrm>
            <a:off x="4235110" y="9049647"/>
            <a:ext cx="9817776" cy="1429174"/>
          </a:xfrm>
          <a:prstGeom prst="rect">
            <a:avLst/>
          </a:prstGeom>
        </p:spPr>
        <p:txBody>
          <a:bodyPr lIns="0" tIns="0" rIns="0" bIns="0" rtlCol="0" anchor="t">
            <a:spAutoFit/>
          </a:bodyPr>
          <a:lstStyle/>
          <a:p>
            <a:pPr algn="ctr"/>
            <a:r>
              <a:rPr lang="es-ES" sz="2400" dirty="0"/>
              <a:t>Álvaro, Giuliana</a:t>
            </a:r>
          </a:p>
          <a:p>
            <a:pPr algn="ctr"/>
            <a:r>
              <a:rPr lang="es-ES" sz="2400" dirty="0"/>
              <a:t>Guzmán, Mariana</a:t>
            </a:r>
          </a:p>
          <a:p>
            <a:pPr algn="ctr"/>
            <a:r>
              <a:rPr lang="es-ES" sz="2400" dirty="0"/>
              <a:t>Riera, Natalia</a:t>
            </a:r>
            <a:endParaRPr lang="es-AR" sz="2400" dirty="0"/>
          </a:p>
          <a:p>
            <a:pPr algn="ctr">
              <a:lnSpc>
                <a:spcPts val="2520"/>
              </a:lnSpc>
            </a:pPr>
            <a:endParaRPr lang="en-US" sz="2100" dirty="0">
              <a:solidFill>
                <a:srgbClr val="000000"/>
              </a:solidFill>
              <a:latin typeface="HK Grotesk"/>
              <a:ea typeface="HK Grotesk"/>
              <a:cs typeface="HK Grotesk"/>
              <a:sym typeface="HK Grotesk"/>
            </a:endParaRPr>
          </a:p>
        </p:txBody>
      </p:sp>
      <p:sp>
        <p:nvSpPr>
          <p:cNvPr id="10" name="TextBox 8">
            <a:extLst>
              <a:ext uri="{FF2B5EF4-FFF2-40B4-BE49-F238E27FC236}">
                <a16:creationId xmlns:a16="http://schemas.microsoft.com/office/drawing/2014/main" id="{1BC8FB2F-F141-9B33-7383-4135447489F2}"/>
              </a:ext>
            </a:extLst>
          </p:cNvPr>
          <p:cNvSpPr txBox="1"/>
          <p:nvPr/>
        </p:nvSpPr>
        <p:spPr>
          <a:xfrm>
            <a:off x="6432548" y="4914900"/>
            <a:ext cx="10826752" cy="965585"/>
          </a:xfrm>
          <a:prstGeom prst="rect">
            <a:avLst/>
          </a:prstGeom>
        </p:spPr>
        <p:txBody>
          <a:bodyPr lIns="0" tIns="0" rIns="0" bIns="0" rtlCol="0" anchor="t">
            <a:spAutoFit/>
          </a:bodyPr>
          <a:lstStyle/>
          <a:p>
            <a:pPr algn="l">
              <a:lnSpc>
                <a:spcPts val="8640"/>
              </a:lnSpc>
            </a:pPr>
            <a:r>
              <a:rPr lang="en-US" sz="3600" b="1" dirty="0" err="1">
                <a:solidFill>
                  <a:srgbClr val="FFFFFF"/>
                </a:solidFill>
                <a:latin typeface="HK Grotesk Bold"/>
                <a:ea typeface="HK Grotesk Bold"/>
                <a:cs typeface="HK Grotesk Bold"/>
                <a:sym typeface="HK Grotesk Bold"/>
              </a:rPr>
              <a:t>Flujo</a:t>
            </a:r>
            <a:r>
              <a:rPr lang="en-US" sz="3600" b="1" dirty="0">
                <a:solidFill>
                  <a:srgbClr val="FFFFFF"/>
                </a:solidFill>
                <a:latin typeface="HK Grotesk Bold"/>
                <a:ea typeface="HK Grotesk Bold"/>
                <a:cs typeface="HK Grotesk Bold"/>
                <a:sym typeface="HK Grotesk Bold"/>
              </a:rPr>
              <a:t> de </a:t>
            </a:r>
            <a:r>
              <a:rPr lang="en-US" sz="3600" b="1" dirty="0" err="1">
                <a:solidFill>
                  <a:srgbClr val="FFFFFF"/>
                </a:solidFill>
                <a:latin typeface="HK Grotesk Bold"/>
                <a:ea typeface="HK Grotesk Bold"/>
                <a:cs typeface="HK Grotesk Bold"/>
                <a:sym typeface="HK Grotesk Bold"/>
              </a:rPr>
              <a:t>datos</a:t>
            </a:r>
            <a:r>
              <a:rPr lang="en-US" sz="3600" b="1" dirty="0">
                <a:solidFill>
                  <a:srgbClr val="FFFFFF"/>
                </a:solidFill>
                <a:latin typeface="HK Grotesk Bold"/>
                <a:ea typeface="HK Grotesk Bold"/>
                <a:cs typeface="HK Grotesk Bold"/>
                <a:sym typeface="HK Grotesk Bold"/>
              </a:rPr>
              <a:t> </a:t>
            </a:r>
            <a:r>
              <a:rPr lang="en-US" sz="3600" b="1" dirty="0" err="1">
                <a:solidFill>
                  <a:srgbClr val="FFFFFF"/>
                </a:solidFill>
                <a:latin typeface="HK Grotesk Bold"/>
                <a:ea typeface="HK Grotesk Bold"/>
                <a:cs typeface="HK Grotesk Bold"/>
                <a:sym typeface="HK Grotesk Bold"/>
              </a:rPr>
              <a:t>analítico</a:t>
            </a:r>
            <a:endParaRPr lang="en-US" sz="3600" b="1" dirty="0">
              <a:solidFill>
                <a:srgbClr val="FFFFFF"/>
              </a:solidFill>
              <a:latin typeface="HK Grotesk Bold"/>
              <a:ea typeface="HK Grotesk Bold"/>
              <a:cs typeface="HK Grotesk Bold"/>
              <a:sym typeface="HK Grotesk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178" t="-8888" b="-17344"/>
            </a:stretch>
          </a:blipFill>
        </p:spPr>
      </p:sp>
      <p:sp>
        <p:nvSpPr>
          <p:cNvPr id="3" name="TextBox 3"/>
          <p:cNvSpPr txBox="1"/>
          <p:nvPr/>
        </p:nvSpPr>
        <p:spPr>
          <a:xfrm>
            <a:off x="4427089" y="3661453"/>
            <a:ext cx="9433821" cy="1104935"/>
          </a:xfrm>
          <a:prstGeom prst="rect">
            <a:avLst/>
          </a:prstGeom>
        </p:spPr>
        <p:txBody>
          <a:bodyPr lIns="0" tIns="0" rIns="0" bIns="0" rtlCol="0" anchor="t">
            <a:spAutoFit/>
          </a:bodyPr>
          <a:lstStyle/>
          <a:p>
            <a:pPr algn="ctr">
              <a:lnSpc>
                <a:spcPts val="8640"/>
              </a:lnSpc>
            </a:pPr>
            <a:r>
              <a:rPr lang="en-US" sz="7200" b="1">
                <a:solidFill>
                  <a:srgbClr val="FFFFFF"/>
                </a:solidFill>
                <a:latin typeface="HK Grotesk Bold"/>
                <a:ea typeface="HK Grotesk Bold"/>
                <a:cs typeface="HK Grotesk Bold"/>
                <a:sym typeface="HK Grotesk Bold"/>
              </a:rPr>
              <a:t>Section Break</a:t>
            </a:r>
          </a:p>
        </p:txBody>
      </p:sp>
      <p:grpSp>
        <p:nvGrpSpPr>
          <p:cNvPr id="4" name="Group 4"/>
          <p:cNvGrpSpPr/>
          <p:nvPr/>
        </p:nvGrpSpPr>
        <p:grpSpPr>
          <a:xfrm>
            <a:off x="6973049" y="5062147"/>
            <a:ext cx="4341902" cy="929307"/>
            <a:chOff x="0" y="0"/>
            <a:chExt cx="1143546" cy="244756"/>
          </a:xfrm>
        </p:grpSpPr>
        <p:sp>
          <p:nvSpPr>
            <p:cNvPr id="5" name="Freeform 5"/>
            <p:cNvSpPr/>
            <p:nvPr/>
          </p:nvSpPr>
          <p:spPr>
            <a:xfrm>
              <a:off x="0" y="0"/>
              <a:ext cx="1143546" cy="244756"/>
            </a:xfrm>
            <a:custGeom>
              <a:avLst/>
              <a:gdLst/>
              <a:ahLst/>
              <a:cxnLst/>
              <a:rect l="l" t="t" r="r" b="b"/>
              <a:pathLst>
                <a:path w="1143546" h="244756">
                  <a:moveTo>
                    <a:pt x="0" y="0"/>
                  </a:moveTo>
                  <a:lnTo>
                    <a:pt x="1143546" y="0"/>
                  </a:lnTo>
                  <a:lnTo>
                    <a:pt x="1143546" y="244756"/>
                  </a:lnTo>
                  <a:lnTo>
                    <a:pt x="0" y="244756"/>
                  </a:lnTo>
                  <a:close/>
                </a:path>
              </a:pathLst>
            </a:custGeom>
            <a:solidFill>
              <a:srgbClr val="FFFFFF"/>
            </a:solidFill>
          </p:spPr>
        </p:sp>
        <p:sp>
          <p:nvSpPr>
            <p:cNvPr id="6" name="TextBox 6"/>
            <p:cNvSpPr txBox="1"/>
            <p:nvPr/>
          </p:nvSpPr>
          <p:spPr>
            <a:xfrm>
              <a:off x="0" y="0"/>
              <a:ext cx="1143546" cy="244756"/>
            </a:xfrm>
            <a:prstGeom prst="rect">
              <a:avLst/>
            </a:prstGeom>
          </p:spPr>
          <p:txBody>
            <a:bodyPr lIns="50800" tIns="50800" rIns="50800" bIns="50800" rtlCol="0" anchor="ctr"/>
            <a:lstStyle/>
            <a:p>
              <a:pPr algn="ctr">
                <a:lnSpc>
                  <a:spcPts val="2879"/>
                </a:lnSpc>
              </a:pPr>
              <a:endParaRPr/>
            </a:p>
          </p:txBody>
        </p:sp>
      </p:grpSp>
      <p:sp>
        <p:nvSpPr>
          <p:cNvPr id="7" name="TextBox 7"/>
          <p:cNvSpPr txBox="1"/>
          <p:nvPr/>
        </p:nvSpPr>
        <p:spPr>
          <a:xfrm>
            <a:off x="6973049" y="5369693"/>
            <a:ext cx="4341902" cy="361887"/>
          </a:xfrm>
          <a:prstGeom prst="rect">
            <a:avLst/>
          </a:prstGeom>
        </p:spPr>
        <p:txBody>
          <a:bodyPr lIns="0" tIns="0" rIns="0" bIns="0" rtlCol="0" anchor="t">
            <a:spAutoFit/>
          </a:bodyPr>
          <a:lstStyle/>
          <a:p>
            <a:pPr algn="ctr">
              <a:lnSpc>
                <a:spcPts val="2879"/>
              </a:lnSpc>
            </a:pPr>
            <a:r>
              <a:rPr lang="en-US" sz="2400" b="1" spc="36">
                <a:solidFill>
                  <a:srgbClr val="0048A8"/>
                </a:solidFill>
                <a:latin typeface="HK Grotesk Bold"/>
                <a:ea typeface="HK Grotesk Bold"/>
                <a:cs typeface="HK Grotesk Bold"/>
                <a:sym typeface="HK Grotesk Bold"/>
              </a:rPr>
              <a:t>Break Time 30 Minutes</a:t>
            </a:r>
          </a:p>
        </p:txBody>
      </p:sp>
      <p:sp>
        <p:nvSpPr>
          <p:cNvPr id="8" name="TextBox 8"/>
          <p:cNvSpPr txBox="1"/>
          <p:nvPr/>
        </p:nvSpPr>
        <p:spPr>
          <a:xfrm>
            <a:off x="1028700" y="8305881"/>
            <a:ext cx="16230600" cy="952625"/>
          </a:xfrm>
          <a:prstGeom prst="rect">
            <a:avLst/>
          </a:prstGeom>
        </p:spPr>
        <p:txBody>
          <a:bodyPr lIns="0" tIns="0" rIns="0" bIns="0" rtlCol="0" anchor="t">
            <a:spAutoFit/>
          </a:bodyPr>
          <a:lstStyle/>
          <a:p>
            <a:pPr algn="ctr">
              <a:lnSpc>
                <a:spcPts val="2520"/>
              </a:lnSpc>
            </a:pPr>
            <a:r>
              <a:rPr lang="en-US" sz="2100" spc="31">
                <a:solidFill>
                  <a:srgbClr val="FFFFFF"/>
                </a:solidFill>
                <a:latin typeface="HK Grotesk"/>
                <a:ea typeface="HK Grotesk"/>
                <a:cs typeface="HK Grotesk"/>
                <a:sym typeface="HK Grotesk"/>
              </a:rPr>
              <a:t>Lorem ipsum dolor sit amet, consectetur adipiscing elit.</a:t>
            </a:r>
          </a:p>
          <a:p>
            <a:pPr algn="ctr">
              <a:lnSpc>
                <a:spcPts val="2520"/>
              </a:lnSpc>
            </a:pPr>
            <a:r>
              <a:rPr lang="en-US" sz="2100" spc="31">
                <a:solidFill>
                  <a:srgbClr val="FFFFFF"/>
                </a:solidFill>
                <a:latin typeface="HK Grotesk"/>
                <a:ea typeface="HK Grotesk"/>
                <a:cs typeface="HK Grotesk"/>
                <a:sym typeface="HK Grotesk"/>
              </a:rPr>
              <a:t>Nunc cursus, neque et cursus sollicitudin, metus enim scelerisque odio, eu vehicula nisi quam ac sem.</a:t>
            </a:r>
          </a:p>
          <a:p>
            <a:pPr algn="ctr">
              <a:lnSpc>
                <a:spcPts val="2520"/>
              </a:lnSpc>
            </a:pPr>
            <a:r>
              <a:rPr lang="en-US" sz="2100" spc="31">
                <a:solidFill>
                  <a:srgbClr val="FFFFFF"/>
                </a:solidFill>
                <a:latin typeface="HK Grotesk"/>
                <a:ea typeface="HK Grotesk"/>
                <a:cs typeface="HK Grotesk"/>
                <a:sym typeface="HK Grotesk"/>
              </a:rPr>
              <a:t>Suspendisse in vestibulum orci, sit amet facilisis urna. Vestibulum sed enim laoreet, consequat neque euismod</a:t>
            </a:r>
          </a:p>
        </p:txBody>
      </p:sp>
      <p:sp>
        <p:nvSpPr>
          <p:cNvPr id="9" name="TextBox 9"/>
          <p:cNvSpPr txBox="1"/>
          <p:nvPr/>
        </p:nvSpPr>
        <p:spPr>
          <a:xfrm>
            <a:off x="1028700" y="1019175"/>
            <a:ext cx="3633100" cy="323892"/>
          </a:xfrm>
          <a:prstGeom prst="rect">
            <a:avLst/>
          </a:prstGeom>
        </p:spPr>
        <p:txBody>
          <a:bodyPr lIns="0" tIns="0" rIns="0" bIns="0" rtlCol="0" anchor="t">
            <a:spAutoFit/>
          </a:bodyPr>
          <a:lstStyle/>
          <a:p>
            <a:pPr algn="l">
              <a:lnSpc>
                <a:spcPts val="2520"/>
              </a:lnSpc>
            </a:pPr>
            <a:r>
              <a:rPr lang="en-US" sz="2100" b="1" spc="31">
                <a:solidFill>
                  <a:srgbClr val="FFFFFF"/>
                </a:solidFill>
                <a:latin typeface="HK Grotesk Bold"/>
                <a:ea typeface="HK Grotesk Bold"/>
                <a:cs typeface="HK Grotesk Bold"/>
                <a:sym typeface="HK Grotesk Bold"/>
              </a:rPr>
              <a:t>Take Some Coffee</a:t>
            </a:r>
          </a:p>
        </p:txBody>
      </p:sp>
      <p:sp>
        <p:nvSpPr>
          <p:cNvPr id="10" name="TextBox 10"/>
          <p:cNvSpPr txBox="1"/>
          <p:nvPr/>
        </p:nvSpPr>
        <p:spPr>
          <a:xfrm>
            <a:off x="15150883" y="1019175"/>
            <a:ext cx="2108417" cy="323892"/>
          </a:xfrm>
          <a:prstGeom prst="rect">
            <a:avLst/>
          </a:prstGeom>
        </p:spPr>
        <p:txBody>
          <a:bodyPr lIns="0" tIns="0" rIns="0" bIns="0" rtlCol="0" anchor="t">
            <a:spAutoFit/>
          </a:bodyPr>
          <a:lstStyle/>
          <a:p>
            <a:pPr algn="r">
              <a:lnSpc>
                <a:spcPts val="2520"/>
              </a:lnSpc>
            </a:pPr>
            <a:r>
              <a:rPr lang="en-US" sz="2100" b="1" spc="31">
                <a:solidFill>
                  <a:srgbClr val="FFFFFF"/>
                </a:solidFill>
                <a:latin typeface="HK Grotesk Bold"/>
                <a:ea typeface="HK Grotesk Bold"/>
                <a:cs typeface="HK Grotesk Bold"/>
                <a:sym typeface="HK Grotesk Bold"/>
              </a:rPr>
              <a:t>Enjoy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7849563"/>
            <a:ext cx="16230600" cy="0"/>
          </a:xfrm>
          <a:prstGeom prst="line">
            <a:avLst/>
          </a:prstGeom>
          <a:ln w="28575" cap="flat">
            <a:solidFill>
              <a:srgbClr val="000000"/>
            </a:solidFill>
            <a:prstDash val="solid"/>
            <a:headEnd type="none" w="sm" len="sm"/>
            <a:tailEnd type="none" w="sm" len="sm"/>
          </a:ln>
        </p:spPr>
      </p:sp>
      <p:grpSp>
        <p:nvGrpSpPr>
          <p:cNvPr id="3" name="Group 3"/>
          <p:cNvGrpSpPr/>
          <p:nvPr/>
        </p:nvGrpSpPr>
        <p:grpSpPr>
          <a:xfrm>
            <a:off x="2045159" y="7573170"/>
            <a:ext cx="552785" cy="55278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grpSp>
        <p:nvGrpSpPr>
          <p:cNvPr id="6" name="Group 6"/>
          <p:cNvGrpSpPr/>
          <p:nvPr/>
        </p:nvGrpSpPr>
        <p:grpSpPr>
          <a:xfrm>
            <a:off x="5607676" y="7573170"/>
            <a:ext cx="552785" cy="5527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8920814" y="7573170"/>
            <a:ext cx="552785" cy="55278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2128283" y="7573170"/>
            <a:ext cx="552785" cy="55278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14" name="TextBox 14"/>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grpSp>
        <p:nvGrpSpPr>
          <p:cNvPr id="15" name="Group 15"/>
          <p:cNvGrpSpPr/>
          <p:nvPr/>
        </p:nvGrpSpPr>
        <p:grpSpPr>
          <a:xfrm>
            <a:off x="15637594" y="7573170"/>
            <a:ext cx="552785" cy="55278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A8"/>
            </a:solidFill>
          </p:spPr>
        </p:sp>
        <p:sp>
          <p:nvSpPr>
            <p:cNvPr id="17" name="TextBox 17"/>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sp>
        <p:nvSpPr>
          <p:cNvPr id="18" name="Freeform 18"/>
          <p:cNvSpPr/>
          <p:nvPr/>
        </p:nvSpPr>
        <p:spPr>
          <a:xfrm>
            <a:off x="10532982" y="1028700"/>
            <a:ext cx="6726318" cy="5809093"/>
          </a:xfrm>
          <a:custGeom>
            <a:avLst/>
            <a:gdLst/>
            <a:ahLst/>
            <a:cxnLst/>
            <a:rect l="l" t="t" r="r" b="b"/>
            <a:pathLst>
              <a:path w="6726318" h="5809093">
                <a:moveTo>
                  <a:pt x="0" y="0"/>
                </a:moveTo>
                <a:lnTo>
                  <a:pt x="6726318" y="0"/>
                </a:lnTo>
                <a:lnTo>
                  <a:pt x="6726318" y="5809093"/>
                </a:lnTo>
                <a:lnTo>
                  <a:pt x="0" y="58090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1028700" y="1019175"/>
            <a:ext cx="9469727" cy="2200344"/>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Big Data and Social</a:t>
            </a:r>
          </a:p>
          <a:p>
            <a:pPr algn="l">
              <a:lnSpc>
                <a:spcPts val="8640"/>
              </a:lnSpc>
            </a:pPr>
            <a:r>
              <a:rPr lang="en-US" sz="7200" b="1">
                <a:solidFill>
                  <a:srgbClr val="0048A8"/>
                </a:solidFill>
                <a:latin typeface="HK Grotesk Bold"/>
                <a:ea typeface="HK Grotesk Bold"/>
                <a:cs typeface="HK Grotesk Bold"/>
                <a:sym typeface="HK Grotesk Bold"/>
              </a:rPr>
              <a:t>Media Optimization</a:t>
            </a:r>
          </a:p>
        </p:txBody>
      </p:sp>
      <p:sp>
        <p:nvSpPr>
          <p:cNvPr id="20" name="TextBox 20"/>
          <p:cNvSpPr txBox="1"/>
          <p:nvPr/>
        </p:nvSpPr>
        <p:spPr>
          <a:xfrm>
            <a:off x="1028700" y="6199841"/>
            <a:ext cx="7102245" cy="638258"/>
          </a:xfrm>
          <a:prstGeom prst="rect">
            <a:avLst/>
          </a:prstGeom>
        </p:spPr>
        <p:txBody>
          <a:bodyPr lIns="0" tIns="0" rIns="0" bIns="0" rtlCol="0" anchor="t">
            <a:spAutoFit/>
          </a:bodyPr>
          <a:lstStyle/>
          <a:p>
            <a:pPr algn="l">
              <a:lnSpc>
                <a:spcPts val="2520"/>
              </a:lnSpc>
            </a:pPr>
            <a:r>
              <a:rPr lang="en-US" sz="2100" b="1">
                <a:solidFill>
                  <a:srgbClr val="000000"/>
                </a:solidFill>
                <a:latin typeface="HK Grotesk Bold"/>
                <a:ea typeface="HK Grotesk Bold"/>
                <a:cs typeface="HK Grotesk Bold"/>
                <a:sym typeface="HK Grotesk Bold"/>
              </a:rPr>
              <a:t>By using big data, you can make good social media content</a:t>
            </a:r>
          </a:p>
          <a:p>
            <a:pPr algn="l">
              <a:lnSpc>
                <a:spcPts val="2520"/>
              </a:lnSpc>
            </a:pPr>
            <a:r>
              <a:rPr lang="en-US" sz="2100" b="1">
                <a:solidFill>
                  <a:srgbClr val="000000"/>
                </a:solidFill>
                <a:latin typeface="HK Grotesk Bold"/>
                <a:ea typeface="HK Grotesk Bold"/>
                <a:cs typeface="HK Grotesk Bold"/>
                <a:sym typeface="HK Grotesk Bold"/>
              </a:rPr>
              <a:t>that suits your brand. You will know:</a:t>
            </a:r>
          </a:p>
        </p:txBody>
      </p:sp>
      <p:sp>
        <p:nvSpPr>
          <p:cNvPr id="21" name="TextBox 21"/>
          <p:cNvSpPr txBox="1"/>
          <p:nvPr/>
        </p:nvSpPr>
        <p:spPr>
          <a:xfrm>
            <a:off x="1028700" y="3695436"/>
            <a:ext cx="8732755" cy="1581359"/>
          </a:xfrm>
          <a:prstGeom prst="rect">
            <a:avLst/>
          </a:prstGeom>
        </p:spPr>
        <p:txBody>
          <a:bodyPr lIns="0" tIns="0" rIns="0" bIns="0" rtlCol="0" anchor="t">
            <a:spAutoFit/>
          </a:bodyPr>
          <a:lstStyle/>
          <a:p>
            <a:pPr algn="l">
              <a:lnSpc>
                <a:spcPts val="2520"/>
              </a:lnSpc>
            </a:pPr>
            <a:r>
              <a:rPr lang="en-US" sz="2100">
                <a:solidFill>
                  <a:srgbClr val="000000"/>
                </a:solidFill>
                <a:latin typeface="HK Grotesk"/>
                <a:ea typeface="HK Grotesk"/>
                <a:cs typeface="HK Grotesk"/>
                <a:sym typeface="HK Grotesk"/>
              </a:rPr>
              <a:t>Lorem ipsum dolor sit amet, consectetur adipiscing elit. Nunc cursus,</a:t>
            </a:r>
          </a:p>
          <a:p>
            <a:pPr algn="l">
              <a:lnSpc>
                <a:spcPts val="2520"/>
              </a:lnSpc>
            </a:pPr>
            <a:r>
              <a:rPr lang="en-US" sz="2100">
                <a:solidFill>
                  <a:srgbClr val="000000"/>
                </a:solidFill>
                <a:latin typeface="HK Grotesk"/>
                <a:ea typeface="HK Grotesk"/>
                <a:cs typeface="HK Grotesk"/>
                <a:sym typeface="HK Grotesk"/>
              </a:rPr>
              <a:t>neque et cursus sollicitudin, metus enim scelerisque odio, eu</a:t>
            </a:r>
          </a:p>
          <a:p>
            <a:pPr algn="l">
              <a:lnSpc>
                <a:spcPts val="2520"/>
              </a:lnSpc>
            </a:pPr>
            <a:r>
              <a:rPr lang="en-US" sz="2100">
                <a:solidFill>
                  <a:srgbClr val="000000"/>
                </a:solidFill>
                <a:latin typeface="HK Grotesk"/>
                <a:ea typeface="HK Grotesk"/>
                <a:cs typeface="HK Grotesk"/>
                <a:sym typeface="HK Grotesk"/>
              </a:rPr>
              <a:t>vehicula nisi quam ac sem. Suspendisse in vestibulum orci,</a:t>
            </a:r>
          </a:p>
          <a:p>
            <a:pPr algn="l">
              <a:lnSpc>
                <a:spcPts val="2520"/>
              </a:lnSpc>
            </a:pPr>
            <a:r>
              <a:rPr lang="en-US" sz="2100">
                <a:solidFill>
                  <a:srgbClr val="000000"/>
                </a:solidFill>
                <a:latin typeface="HK Grotesk"/>
                <a:ea typeface="HK Grotesk"/>
                <a:cs typeface="HK Grotesk"/>
                <a:sym typeface="HK Grotesk"/>
              </a:rPr>
              <a:t>sit amet facilisis urna. Vestibulum sed enim laoreet,</a:t>
            </a:r>
          </a:p>
          <a:p>
            <a:pPr algn="l">
              <a:lnSpc>
                <a:spcPts val="2520"/>
              </a:lnSpc>
            </a:pPr>
            <a:r>
              <a:rPr lang="en-US" sz="2100">
                <a:solidFill>
                  <a:srgbClr val="000000"/>
                </a:solidFill>
                <a:latin typeface="HK Grotesk"/>
                <a:ea typeface="HK Grotesk"/>
                <a:cs typeface="HK Grotesk"/>
                <a:sym typeface="HK Grotesk"/>
              </a:rPr>
              <a:t>consequat neque euismod, imperdiet justo.</a:t>
            </a:r>
          </a:p>
        </p:txBody>
      </p:sp>
      <p:sp>
        <p:nvSpPr>
          <p:cNvPr id="22" name="TextBox 22"/>
          <p:cNvSpPr txBox="1"/>
          <p:nvPr/>
        </p:nvSpPr>
        <p:spPr>
          <a:xfrm>
            <a:off x="662574" y="8534623"/>
            <a:ext cx="3317955" cy="723775"/>
          </a:xfrm>
          <a:prstGeom prst="rect">
            <a:avLst/>
          </a:prstGeom>
        </p:spPr>
        <p:txBody>
          <a:bodyPr lIns="0" tIns="0" rIns="0" bIns="0" rtlCol="0" anchor="t">
            <a:spAutoFit/>
          </a:bodyPr>
          <a:lstStyle/>
          <a:p>
            <a:pPr algn="ctr">
              <a:lnSpc>
                <a:spcPts val="2879"/>
              </a:lnSpc>
              <a:spcBef>
                <a:spcPct val="0"/>
              </a:spcBef>
            </a:pPr>
            <a:r>
              <a:rPr lang="en-US" sz="2400">
                <a:solidFill>
                  <a:srgbClr val="000000"/>
                </a:solidFill>
                <a:latin typeface="HK Grotesk"/>
                <a:ea typeface="HK Grotesk"/>
                <a:cs typeface="HK Grotesk"/>
                <a:sym typeface="HK Grotesk"/>
              </a:rPr>
              <a:t>How to</a:t>
            </a:r>
          </a:p>
          <a:p>
            <a:pPr algn="ctr">
              <a:lnSpc>
                <a:spcPts val="2879"/>
              </a:lnSpc>
              <a:spcBef>
                <a:spcPct val="0"/>
              </a:spcBef>
            </a:pPr>
            <a:r>
              <a:rPr lang="en-US" sz="2400">
                <a:solidFill>
                  <a:srgbClr val="000000"/>
                </a:solidFill>
                <a:latin typeface="HK Grotesk"/>
                <a:ea typeface="HK Grotesk"/>
                <a:cs typeface="HK Grotesk"/>
                <a:sym typeface="HK Grotesk"/>
              </a:rPr>
              <a:t>create a promotion</a:t>
            </a:r>
          </a:p>
        </p:txBody>
      </p:sp>
      <p:sp>
        <p:nvSpPr>
          <p:cNvPr id="23" name="TextBox 23"/>
          <p:cNvSpPr txBox="1"/>
          <p:nvPr/>
        </p:nvSpPr>
        <p:spPr>
          <a:xfrm>
            <a:off x="4334929" y="8496579"/>
            <a:ext cx="3098279" cy="723775"/>
          </a:xfrm>
          <a:prstGeom prst="rect">
            <a:avLst/>
          </a:prstGeom>
        </p:spPr>
        <p:txBody>
          <a:bodyPr lIns="0" tIns="0" rIns="0" bIns="0" rtlCol="0" anchor="t">
            <a:spAutoFit/>
          </a:bodyPr>
          <a:lstStyle/>
          <a:p>
            <a:pPr algn="ctr">
              <a:lnSpc>
                <a:spcPts val="2879"/>
              </a:lnSpc>
              <a:spcBef>
                <a:spcPct val="0"/>
              </a:spcBef>
            </a:pPr>
            <a:r>
              <a:rPr lang="en-US" sz="2400">
                <a:solidFill>
                  <a:srgbClr val="000000"/>
                </a:solidFill>
                <a:latin typeface="HK Grotesk"/>
                <a:ea typeface="HK Grotesk"/>
                <a:cs typeface="HK Grotesk"/>
                <a:sym typeface="HK Grotesk"/>
              </a:rPr>
              <a:t>When to</a:t>
            </a:r>
          </a:p>
          <a:p>
            <a:pPr algn="ctr">
              <a:lnSpc>
                <a:spcPts val="2879"/>
              </a:lnSpc>
              <a:spcBef>
                <a:spcPct val="0"/>
              </a:spcBef>
            </a:pPr>
            <a:r>
              <a:rPr lang="en-US" sz="2400">
                <a:solidFill>
                  <a:srgbClr val="000000"/>
                </a:solidFill>
                <a:latin typeface="HK Grotesk"/>
                <a:ea typeface="HK Grotesk"/>
                <a:cs typeface="HK Grotesk"/>
                <a:sym typeface="HK Grotesk"/>
              </a:rPr>
              <a:t>create a promotion</a:t>
            </a:r>
          </a:p>
        </p:txBody>
      </p:sp>
      <p:sp>
        <p:nvSpPr>
          <p:cNvPr id="24" name="TextBox 24"/>
          <p:cNvSpPr txBox="1"/>
          <p:nvPr/>
        </p:nvSpPr>
        <p:spPr>
          <a:xfrm>
            <a:off x="7897447" y="8496579"/>
            <a:ext cx="2599519" cy="723775"/>
          </a:xfrm>
          <a:prstGeom prst="rect">
            <a:avLst/>
          </a:prstGeom>
        </p:spPr>
        <p:txBody>
          <a:bodyPr lIns="0" tIns="0" rIns="0" bIns="0" rtlCol="0" anchor="t">
            <a:spAutoFit/>
          </a:bodyPr>
          <a:lstStyle/>
          <a:p>
            <a:pPr algn="ctr">
              <a:lnSpc>
                <a:spcPts val="2879"/>
              </a:lnSpc>
              <a:spcBef>
                <a:spcPct val="0"/>
              </a:spcBef>
            </a:pPr>
            <a:r>
              <a:rPr lang="en-US" sz="2400">
                <a:solidFill>
                  <a:srgbClr val="000000"/>
                </a:solidFill>
                <a:latin typeface="HK Grotesk"/>
                <a:ea typeface="HK Grotesk"/>
                <a:cs typeface="HK Grotesk"/>
                <a:sym typeface="HK Grotesk"/>
              </a:rPr>
              <a:t>When to</a:t>
            </a:r>
          </a:p>
          <a:p>
            <a:pPr algn="ctr">
              <a:lnSpc>
                <a:spcPts val="2879"/>
              </a:lnSpc>
              <a:spcBef>
                <a:spcPct val="0"/>
              </a:spcBef>
            </a:pPr>
            <a:r>
              <a:rPr lang="en-US" sz="2400">
                <a:solidFill>
                  <a:srgbClr val="000000"/>
                </a:solidFill>
                <a:latin typeface="HK Grotesk"/>
                <a:ea typeface="HK Grotesk"/>
                <a:cs typeface="HK Grotesk"/>
                <a:sym typeface="HK Grotesk"/>
              </a:rPr>
              <a:t>create an event</a:t>
            </a:r>
          </a:p>
        </p:txBody>
      </p:sp>
      <p:sp>
        <p:nvSpPr>
          <p:cNvPr id="25" name="TextBox 25"/>
          <p:cNvSpPr txBox="1"/>
          <p:nvPr/>
        </p:nvSpPr>
        <p:spPr>
          <a:xfrm>
            <a:off x="10913210" y="8496579"/>
            <a:ext cx="2982931" cy="723775"/>
          </a:xfrm>
          <a:prstGeom prst="rect">
            <a:avLst/>
          </a:prstGeom>
        </p:spPr>
        <p:txBody>
          <a:bodyPr lIns="0" tIns="0" rIns="0" bIns="0" rtlCol="0" anchor="t">
            <a:spAutoFit/>
          </a:bodyPr>
          <a:lstStyle/>
          <a:p>
            <a:pPr algn="ctr">
              <a:lnSpc>
                <a:spcPts val="2879"/>
              </a:lnSpc>
              <a:spcBef>
                <a:spcPct val="0"/>
              </a:spcBef>
            </a:pPr>
            <a:r>
              <a:rPr lang="en-US" sz="2400">
                <a:solidFill>
                  <a:srgbClr val="000000"/>
                </a:solidFill>
                <a:latin typeface="HK Grotesk"/>
                <a:ea typeface="HK Grotesk"/>
                <a:cs typeface="HK Grotesk"/>
                <a:sym typeface="HK Grotesk"/>
              </a:rPr>
              <a:t>Which news</a:t>
            </a:r>
          </a:p>
          <a:p>
            <a:pPr algn="ctr">
              <a:lnSpc>
                <a:spcPts val="2879"/>
              </a:lnSpc>
              <a:spcBef>
                <a:spcPct val="0"/>
              </a:spcBef>
            </a:pPr>
            <a:r>
              <a:rPr lang="en-US" sz="2400">
                <a:solidFill>
                  <a:srgbClr val="000000"/>
                </a:solidFill>
                <a:latin typeface="HK Grotesk"/>
                <a:ea typeface="HK Grotesk"/>
                <a:cs typeface="HK Grotesk"/>
                <a:sym typeface="HK Grotesk"/>
              </a:rPr>
              <a:t>attracts the users</a:t>
            </a:r>
          </a:p>
        </p:txBody>
      </p:sp>
      <p:sp>
        <p:nvSpPr>
          <p:cNvPr id="26" name="TextBox 26"/>
          <p:cNvSpPr txBox="1"/>
          <p:nvPr/>
        </p:nvSpPr>
        <p:spPr>
          <a:xfrm>
            <a:off x="14248566" y="8496579"/>
            <a:ext cx="3330842" cy="723775"/>
          </a:xfrm>
          <a:prstGeom prst="rect">
            <a:avLst/>
          </a:prstGeom>
        </p:spPr>
        <p:txBody>
          <a:bodyPr lIns="0" tIns="0" rIns="0" bIns="0" rtlCol="0" anchor="t">
            <a:spAutoFit/>
          </a:bodyPr>
          <a:lstStyle/>
          <a:p>
            <a:pPr algn="ctr">
              <a:lnSpc>
                <a:spcPts val="2879"/>
              </a:lnSpc>
              <a:spcBef>
                <a:spcPct val="0"/>
              </a:spcBef>
            </a:pPr>
            <a:r>
              <a:rPr lang="en-US" sz="2400">
                <a:solidFill>
                  <a:srgbClr val="000000"/>
                </a:solidFill>
                <a:latin typeface="HK Grotesk"/>
                <a:ea typeface="HK Grotesk"/>
                <a:cs typeface="HK Grotesk"/>
                <a:sym typeface="HK Grotesk"/>
              </a:rPr>
              <a:t>Which product and</a:t>
            </a:r>
          </a:p>
          <a:p>
            <a:pPr algn="ctr">
              <a:lnSpc>
                <a:spcPts val="2879"/>
              </a:lnSpc>
              <a:spcBef>
                <a:spcPct val="0"/>
              </a:spcBef>
            </a:pPr>
            <a:r>
              <a:rPr lang="en-US" sz="2400">
                <a:solidFill>
                  <a:srgbClr val="000000"/>
                </a:solidFill>
                <a:latin typeface="HK Grotesk"/>
                <a:ea typeface="HK Grotesk"/>
                <a:cs typeface="HK Grotesk"/>
                <a:sym typeface="HK Grotesk"/>
              </a:rPr>
              <a:t>how to deliver them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79446" y="3759154"/>
            <a:ext cx="3041337" cy="598373"/>
            <a:chOff x="0" y="0"/>
            <a:chExt cx="801011" cy="157596"/>
          </a:xfrm>
        </p:grpSpPr>
        <p:sp>
          <p:nvSpPr>
            <p:cNvPr id="3" name="Freeform 3"/>
            <p:cNvSpPr/>
            <p:nvPr/>
          </p:nvSpPr>
          <p:spPr>
            <a:xfrm>
              <a:off x="0" y="0"/>
              <a:ext cx="801011" cy="157596"/>
            </a:xfrm>
            <a:custGeom>
              <a:avLst/>
              <a:gdLst/>
              <a:ahLst/>
              <a:cxnLst/>
              <a:rect l="l" t="t" r="r" b="b"/>
              <a:pathLst>
                <a:path w="801011" h="157596">
                  <a:moveTo>
                    <a:pt x="0" y="0"/>
                  </a:moveTo>
                  <a:lnTo>
                    <a:pt x="801011" y="0"/>
                  </a:lnTo>
                  <a:lnTo>
                    <a:pt x="801011" y="157596"/>
                  </a:lnTo>
                  <a:lnTo>
                    <a:pt x="0" y="157596"/>
                  </a:lnTo>
                  <a:close/>
                </a:path>
              </a:pathLst>
            </a:custGeom>
            <a:solidFill>
              <a:srgbClr val="0048A8"/>
            </a:solidFill>
          </p:spPr>
        </p:sp>
        <p:sp>
          <p:nvSpPr>
            <p:cNvPr id="4" name="TextBox 4"/>
            <p:cNvSpPr txBox="1"/>
            <p:nvPr/>
          </p:nvSpPr>
          <p:spPr>
            <a:xfrm>
              <a:off x="0" y="0"/>
              <a:ext cx="801011" cy="157596"/>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0079446" y="6771460"/>
            <a:ext cx="3041337" cy="598373"/>
            <a:chOff x="0" y="0"/>
            <a:chExt cx="801011" cy="157596"/>
          </a:xfrm>
        </p:grpSpPr>
        <p:sp>
          <p:nvSpPr>
            <p:cNvPr id="6" name="Freeform 6"/>
            <p:cNvSpPr/>
            <p:nvPr/>
          </p:nvSpPr>
          <p:spPr>
            <a:xfrm>
              <a:off x="0" y="0"/>
              <a:ext cx="801011" cy="157596"/>
            </a:xfrm>
            <a:custGeom>
              <a:avLst/>
              <a:gdLst/>
              <a:ahLst/>
              <a:cxnLst/>
              <a:rect l="l" t="t" r="r" b="b"/>
              <a:pathLst>
                <a:path w="801011" h="157596">
                  <a:moveTo>
                    <a:pt x="0" y="0"/>
                  </a:moveTo>
                  <a:lnTo>
                    <a:pt x="801011" y="0"/>
                  </a:lnTo>
                  <a:lnTo>
                    <a:pt x="801011" y="157596"/>
                  </a:lnTo>
                  <a:lnTo>
                    <a:pt x="0" y="157596"/>
                  </a:lnTo>
                  <a:close/>
                </a:path>
              </a:pathLst>
            </a:custGeom>
            <a:solidFill>
              <a:srgbClr val="0048A8"/>
            </a:solidFill>
          </p:spPr>
        </p:sp>
        <p:sp>
          <p:nvSpPr>
            <p:cNvPr id="7" name="TextBox 7"/>
            <p:cNvSpPr txBox="1"/>
            <p:nvPr/>
          </p:nvSpPr>
          <p:spPr>
            <a:xfrm>
              <a:off x="0" y="0"/>
              <a:ext cx="801011" cy="157596"/>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9891378" y="3759154"/>
            <a:ext cx="188069" cy="598373"/>
            <a:chOff x="0" y="0"/>
            <a:chExt cx="49532" cy="157596"/>
          </a:xfrm>
        </p:grpSpPr>
        <p:sp>
          <p:nvSpPr>
            <p:cNvPr id="9" name="Freeform 9"/>
            <p:cNvSpPr/>
            <p:nvPr/>
          </p:nvSpPr>
          <p:spPr>
            <a:xfrm>
              <a:off x="0" y="0"/>
              <a:ext cx="49532" cy="157596"/>
            </a:xfrm>
            <a:custGeom>
              <a:avLst/>
              <a:gdLst/>
              <a:ahLst/>
              <a:cxnLst/>
              <a:rect l="l" t="t" r="r" b="b"/>
              <a:pathLst>
                <a:path w="49532" h="157596">
                  <a:moveTo>
                    <a:pt x="0" y="0"/>
                  </a:moveTo>
                  <a:lnTo>
                    <a:pt x="49532" y="0"/>
                  </a:lnTo>
                  <a:lnTo>
                    <a:pt x="49532" y="157596"/>
                  </a:lnTo>
                  <a:lnTo>
                    <a:pt x="0" y="157596"/>
                  </a:lnTo>
                  <a:close/>
                </a:path>
              </a:pathLst>
            </a:custGeom>
            <a:solidFill>
              <a:srgbClr val="000000"/>
            </a:solidFill>
          </p:spPr>
        </p:sp>
        <p:sp>
          <p:nvSpPr>
            <p:cNvPr id="10" name="TextBox 10"/>
            <p:cNvSpPr txBox="1"/>
            <p:nvPr/>
          </p:nvSpPr>
          <p:spPr>
            <a:xfrm>
              <a:off x="0" y="0"/>
              <a:ext cx="49532" cy="157596"/>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9891378" y="6769870"/>
            <a:ext cx="188069" cy="598373"/>
            <a:chOff x="0" y="0"/>
            <a:chExt cx="49532" cy="157596"/>
          </a:xfrm>
        </p:grpSpPr>
        <p:sp>
          <p:nvSpPr>
            <p:cNvPr id="12" name="Freeform 12"/>
            <p:cNvSpPr/>
            <p:nvPr/>
          </p:nvSpPr>
          <p:spPr>
            <a:xfrm>
              <a:off x="0" y="0"/>
              <a:ext cx="49532" cy="157596"/>
            </a:xfrm>
            <a:custGeom>
              <a:avLst/>
              <a:gdLst/>
              <a:ahLst/>
              <a:cxnLst/>
              <a:rect l="l" t="t" r="r" b="b"/>
              <a:pathLst>
                <a:path w="49532" h="157596">
                  <a:moveTo>
                    <a:pt x="0" y="0"/>
                  </a:moveTo>
                  <a:lnTo>
                    <a:pt x="49532" y="0"/>
                  </a:lnTo>
                  <a:lnTo>
                    <a:pt x="49532" y="157596"/>
                  </a:lnTo>
                  <a:lnTo>
                    <a:pt x="0" y="157596"/>
                  </a:lnTo>
                  <a:close/>
                </a:path>
              </a:pathLst>
            </a:custGeom>
            <a:solidFill>
              <a:srgbClr val="000000"/>
            </a:solidFill>
          </p:spPr>
        </p:sp>
        <p:sp>
          <p:nvSpPr>
            <p:cNvPr id="13" name="TextBox 13"/>
            <p:cNvSpPr txBox="1"/>
            <p:nvPr/>
          </p:nvSpPr>
          <p:spPr>
            <a:xfrm>
              <a:off x="0" y="0"/>
              <a:ext cx="49532" cy="157596"/>
            </a:xfrm>
            <a:prstGeom prst="rect">
              <a:avLst/>
            </a:prstGeom>
          </p:spPr>
          <p:txBody>
            <a:bodyPr lIns="50800" tIns="50800" rIns="50800" bIns="50800" rtlCol="0" anchor="ctr"/>
            <a:lstStyle/>
            <a:p>
              <a:pPr algn="ctr">
                <a:lnSpc>
                  <a:spcPts val="2879"/>
                </a:lnSpc>
              </a:pPr>
              <a:endParaRPr/>
            </a:p>
          </p:txBody>
        </p:sp>
      </p:grpSp>
      <p:sp>
        <p:nvSpPr>
          <p:cNvPr id="14" name="Freeform 14"/>
          <p:cNvSpPr/>
          <p:nvPr/>
        </p:nvSpPr>
        <p:spPr>
          <a:xfrm flipH="1">
            <a:off x="0" y="0"/>
            <a:ext cx="8894888" cy="10287000"/>
          </a:xfrm>
          <a:custGeom>
            <a:avLst/>
            <a:gdLst/>
            <a:ahLst/>
            <a:cxnLst/>
            <a:rect l="l" t="t" r="r" b="b"/>
            <a:pathLst>
              <a:path w="8894888" h="10287000">
                <a:moveTo>
                  <a:pt x="8894888" y="0"/>
                </a:moveTo>
                <a:lnTo>
                  <a:pt x="0" y="0"/>
                </a:lnTo>
                <a:lnTo>
                  <a:pt x="0" y="10287000"/>
                </a:lnTo>
                <a:lnTo>
                  <a:pt x="8894888" y="10287000"/>
                </a:lnTo>
                <a:lnTo>
                  <a:pt x="8894888" y="0"/>
                </a:lnTo>
                <a:close/>
              </a:path>
            </a:pathLst>
          </a:custGeom>
          <a:blipFill>
            <a:blip r:embed="rId2"/>
            <a:stretch>
              <a:fillRect l="-77850" t="-1975" r="-35125"/>
            </a:stretch>
          </a:blipFill>
        </p:spPr>
      </p:sp>
      <p:sp>
        <p:nvSpPr>
          <p:cNvPr id="15" name="TextBox 15"/>
          <p:cNvSpPr txBox="1"/>
          <p:nvPr/>
        </p:nvSpPr>
        <p:spPr>
          <a:xfrm>
            <a:off x="9891378" y="1035004"/>
            <a:ext cx="7679130" cy="2200344"/>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And Then,</a:t>
            </a:r>
          </a:p>
          <a:p>
            <a:pPr algn="l">
              <a:lnSpc>
                <a:spcPts val="8640"/>
              </a:lnSpc>
            </a:pPr>
            <a:r>
              <a:rPr lang="en-US" sz="7200" b="1">
                <a:solidFill>
                  <a:srgbClr val="0048A8"/>
                </a:solidFill>
                <a:latin typeface="HK Grotesk Bold"/>
                <a:ea typeface="HK Grotesk Bold"/>
                <a:cs typeface="HK Grotesk Bold"/>
                <a:sym typeface="HK Grotesk Bold"/>
              </a:rPr>
              <a:t>It is The Time To…</a:t>
            </a:r>
          </a:p>
        </p:txBody>
      </p:sp>
      <p:sp>
        <p:nvSpPr>
          <p:cNvPr id="16" name="TextBox 16"/>
          <p:cNvSpPr txBox="1"/>
          <p:nvPr/>
        </p:nvSpPr>
        <p:spPr>
          <a:xfrm>
            <a:off x="9891378" y="4665403"/>
            <a:ext cx="7367922" cy="1581359"/>
          </a:xfrm>
          <a:prstGeom prst="rect">
            <a:avLst/>
          </a:prstGeom>
        </p:spPr>
        <p:txBody>
          <a:bodyPr lIns="0" tIns="0" rIns="0" bIns="0" rtlCol="0" anchor="t">
            <a:spAutoFit/>
          </a:bodyPr>
          <a:lstStyle/>
          <a:p>
            <a:pPr algn="l">
              <a:lnSpc>
                <a:spcPts val="2520"/>
              </a:lnSpc>
            </a:pPr>
            <a:r>
              <a:rPr lang="en-US" sz="2100">
                <a:solidFill>
                  <a:srgbClr val="000000"/>
                </a:solidFill>
                <a:latin typeface="HK Grotesk"/>
                <a:ea typeface="HK Grotesk"/>
                <a:cs typeface="HK Grotesk"/>
                <a:sym typeface="HK Grotesk"/>
              </a:rPr>
              <a:t>Lorem ipsum dolor sit amet, consectetur adipiscing elit. Nunc cursus, neque et cursus sollicitudin, metus enim scelerisque odio, eu vehicula nisi quam ac sem. Suspendisse in</a:t>
            </a:r>
          </a:p>
          <a:p>
            <a:pPr algn="l">
              <a:lnSpc>
                <a:spcPts val="2520"/>
              </a:lnSpc>
            </a:pPr>
            <a:r>
              <a:rPr lang="en-US" sz="2100">
                <a:solidFill>
                  <a:srgbClr val="000000"/>
                </a:solidFill>
                <a:latin typeface="HK Grotesk"/>
                <a:ea typeface="HK Grotesk"/>
                <a:cs typeface="HK Grotesk"/>
                <a:sym typeface="HK Grotesk"/>
              </a:rPr>
              <a:t>vestibulum orci, sit amet facilisis urna. Vestibulum</a:t>
            </a:r>
          </a:p>
          <a:p>
            <a:pPr algn="l">
              <a:lnSpc>
                <a:spcPts val="2520"/>
              </a:lnSpc>
            </a:pPr>
            <a:r>
              <a:rPr lang="en-US" sz="2100">
                <a:solidFill>
                  <a:srgbClr val="000000"/>
                </a:solidFill>
                <a:latin typeface="HK Grotesk"/>
                <a:ea typeface="HK Grotesk"/>
                <a:cs typeface="HK Grotesk"/>
                <a:sym typeface="HK Grotesk"/>
              </a:rPr>
              <a:t>sed enim laoreet, consequat neque euismod.</a:t>
            </a:r>
          </a:p>
        </p:txBody>
      </p:sp>
      <p:sp>
        <p:nvSpPr>
          <p:cNvPr id="17" name="TextBox 17"/>
          <p:cNvSpPr txBox="1"/>
          <p:nvPr/>
        </p:nvSpPr>
        <p:spPr>
          <a:xfrm>
            <a:off x="9891378" y="7677708"/>
            <a:ext cx="7367922" cy="1581359"/>
          </a:xfrm>
          <a:prstGeom prst="rect">
            <a:avLst/>
          </a:prstGeom>
        </p:spPr>
        <p:txBody>
          <a:bodyPr lIns="0" tIns="0" rIns="0" bIns="0" rtlCol="0" anchor="t">
            <a:spAutoFit/>
          </a:bodyPr>
          <a:lstStyle/>
          <a:p>
            <a:pPr algn="l">
              <a:lnSpc>
                <a:spcPts val="2520"/>
              </a:lnSpc>
            </a:pPr>
            <a:r>
              <a:rPr lang="en-US" sz="2100">
                <a:solidFill>
                  <a:srgbClr val="000000"/>
                </a:solidFill>
                <a:latin typeface="HK Grotesk"/>
                <a:ea typeface="HK Grotesk"/>
                <a:cs typeface="HK Grotesk"/>
                <a:sym typeface="HK Grotesk"/>
              </a:rPr>
              <a:t>Lorem ipsum dolor sit amet, consectetur adipiscing elit. Nunc cursus, neque et cursus sollicitudin, metus enim scelerisque odio, eu vehicula nisi quam ac sem. Suspendisse in</a:t>
            </a:r>
          </a:p>
          <a:p>
            <a:pPr algn="l">
              <a:lnSpc>
                <a:spcPts val="2520"/>
              </a:lnSpc>
            </a:pPr>
            <a:r>
              <a:rPr lang="en-US" sz="2100">
                <a:solidFill>
                  <a:srgbClr val="000000"/>
                </a:solidFill>
                <a:latin typeface="HK Grotesk"/>
                <a:ea typeface="HK Grotesk"/>
                <a:cs typeface="HK Grotesk"/>
                <a:sym typeface="HK Grotesk"/>
              </a:rPr>
              <a:t>vestibulum orci, sit amet facilisis urna. Vestibulum</a:t>
            </a:r>
          </a:p>
          <a:p>
            <a:pPr algn="l">
              <a:lnSpc>
                <a:spcPts val="2520"/>
              </a:lnSpc>
            </a:pPr>
            <a:r>
              <a:rPr lang="en-US" sz="2100">
                <a:solidFill>
                  <a:srgbClr val="000000"/>
                </a:solidFill>
                <a:latin typeface="HK Grotesk"/>
                <a:ea typeface="HK Grotesk"/>
                <a:cs typeface="HK Grotesk"/>
                <a:sym typeface="HK Grotesk"/>
              </a:rPr>
              <a:t>sed enim laoreet, consequat neque euismod.</a:t>
            </a:r>
          </a:p>
        </p:txBody>
      </p:sp>
      <p:sp>
        <p:nvSpPr>
          <p:cNvPr id="18" name="TextBox 18"/>
          <p:cNvSpPr txBox="1"/>
          <p:nvPr/>
        </p:nvSpPr>
        <p:spPr>
          <a:xfrm>
            <a:off x="10079446" y="3877422"/>
            <a:ext cx="3041337"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Analyze Them</a:t>
            </a:r>
          </a:p>
        </p:txBody>
      </p:sp>
      <p:sp>
        <p:nvSpPr>
          <p:cNvPr id="19" name="TextBox 19"/>
          <p:cNvSpPr txBox="1"/>
          <p:nvPr/>
        </p:nvSpPr>
        <p:spPr>
          <a:xfrm>
            <a:off x="10079446" y="6889727"/>
            <a:ext cx="3041337"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Make 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113544"/>
            <a:ext cx="7503051" cy="4678169"/>
            <a:chOff x="0" y="0"/>
            <a:chExt cx="10004068" cy="6237559"/>
          </a:xfrm>
        </p:grpSpPr>
        <p:pic>
          <p:nvPicPr>
            <p:cNvPr id="3" name="Picture 3"/>
            <p:cNvPicPr>
              <a:picLocks noChangeAspect="1"/>
            </p:cNvPicPr>
            <p:nvPr/>
          </p:nvPicPr>
          <p:blipFill>
            <a:blip r:embed="rId2"/>
            <a:srcRect b="6416"/>
            <a:stretch>
              <a:fillRect/>
            </a:stretch>
          </p:blipFill>
          <p:spPr>
            <a:xfrm>
              <a:off x="0" y="0"/>
              <a:ext cx="10004068" cy="6237559"/>
            </a:xfrm>
            <a:prstGeom prst="rect">
              <a:avLst/>
            </a:prstGeom>
          </p:spPr>
        </p:pic>
      </p:grpSp>
      <p:grpSp>
        <p:nvGrpSpPr>
          <p:cNvPr id="4" name="Group 4"/>
          <p:cNvGrpSpPr/>
          <p:nvPr/>
        </p:nvGrpSpPr>
        <p:grpSpPr>
          <a:xfrm>
            <a:off x="9756249" y="3113544"/>
            <a:ext cx="7503051" cy="4678169"/>
            <a:chOff x="0" y="0"/>
            <a:chExt cx="10004068" cy="6237559"/>
          </a:xfrm>
        </p:grpSpPr>
        <p:pic>
          <p:nvPicPr>
            <p:cNvPr id="5" name="Picture 5"/>
            <p:cNvPicPr>
              <a:picLocks noChangeAspect="1"/>
            </p:cNvPicPr>
            <p:nvPr/>
          </p:nvPicPr>
          <p:blipFill>
            <a:blip r:embed="rId3"/>
            <a:srcRect t="15613" r="20748" b="1858"/>
            <a:stretch>
              <a:fillRect/>
            </a:stretch>
          </p:blipFill>
          <p:spPr>
            <a:xfrm>
              <a:off x="0" y="0"/>
              <a:ext cx="10004068" cy="6237559"/>
            </a:xfrm>
            <a:prstGeom prst="rect">
              <a:avLst/>
            </a:prstGeom>
          </p:spPr>
        </p:pic>
      </p:grpSp>
      <p:grpSp>
        <p:nvGrpSpPr>
          <p:cNvPr id="6" name="Group 6"/>
          <p:cNvGrpSpPr/>
          <p:nvPr/>
        </p:nvGrpSpPr>
        <p:grpSpPr>
          <a:xfrm>
            <a:off x="1028700" y="7791713"/>
            <a:ext cx="7503051" cy="1466587"/>
            <a:chOff x="0" y="0"/>
            <a:chExt cx="2224936" cy="434898"/>
          </a:xfrm>
        </p:grpSpPr>
        <p:sp>
          <p:nvSpPr>
            <p:cNvPr id="7" name="Freeform 7"/>
            <p:cNvSpPr/>
            <p:nvPr/>
          </p:nvSpPr>
          <p:spPr>
            <a:xfrm>
              <a:off x="0" y="0"/>
              <a:ext cx="2224936" cy="434898"/>
            </a:xfrm>
            <a:custGeom>
              <a:avLst/>
              <a:gdLst/>
              <a:ahLst/>
              <a:cxnLst/>
              <a:rect l="l" t="t" r="r" b="b"/>
              <a:pathLst>
                <a:path w="2224936" h="434898">
                  <a:moveTo>
                    <a:pt x="0" y="0"/>
                  </a:moveTo>
                  <a:lnTo>
                    <a:pt x="2224936" y="0"/>
                  </a:lnTo>
                  <a:lnTo>
                    <a:pt x="2224936" y="434898"/>
                  </a:lnTo>
                  <a:lnTo>
                    <a:pt x="0" y="434898"/>
                  </a:lnTo>
                  <a:close/>
                </a:path>
              </a:pathLst>
            </a:custGeom>
            <a:solidFill>
              <a:srgbClr val="0048A8"/>
            </a:solidFill>
          </p:spPr>
        </p:sp>
        <p:sp>
          <p:nvSpPr>
            <p:cNvPr id="8" name="TextBox 8"/>
            <p:cNvSpPr txBox="1"/>
            <p:nvPr/>
          </p:nvSpPr>
          <p:spPr>
            <a:xfrm>
              <a:off x="0" y="0"/>
              <a:ext cx="2224936" cy="434898"/>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9756249" y="7791713"/>
            <a:ext cx="7503051" cy="1466587"/>
            <a:chOff x="0" y="0"/>
            <a:chExt cx="2224936" cy="434898"/>
          </a:xfrm>
        </p:grpSpPr>
        <p:sp>
          <p:nvSpPr>
            <p:cNvPr id="10" name="Freeform 10"/>
            <p:cNvSpPr/>
            <p:nvPr/>
          </p:nvSpPr>
          <p:spPr>
            <a:xfrm>
              <a:off x="0" y="0"/>
              <a:ext cx="2224936" cy="434898"/>
            </a:xfrm>
            <a:custGeom>
              <a:avLst/>
              <a:gdLst/>
              <a:ahLst/>
              <a:cxnLst/>
              <a:rect l="l" t="t" r="r" b="b"/>
              <a:pathLst>
                <a:path w="2224936" h="434898">
                  <a:moveTo>
                    <a:pt x="0" y="0"/>
                  </a:moveTo>
                  <a:lnTo>
                    <a:pt x="2224936" y="0"/>
                  </a:lnTo>
                  <a:lnTo>
                    <a:pt x="2224936" y="434898"/>
                  </a:lnTo>
                  <a:lnTo>
                    <a:pt x="0" y="434898"/>
                  </a:lnTo>
                  <a:close/>
                </a:path>
              </a:pathLst>
            </a:custGeom>
            <a:solidFill>
              <a:srgbClr val="0048A8"/>
            </a:solidFill>
          </p:spPr>
        </p:sp>
        <p:sp>
          <p:nvSpPr>
            <p:cNvPr id="11" name="TextBox 11"/>
            <p:cNvSpPr txBox="1"/>
            <p:nvPr/>
          </p:nvSpPr>
          <p:spPr>
            <a:xfrm>
              <a:off x="0" y="0"/>
              <a:ext cx="2224936" cy="434898"/>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8963081" y="3113544"/>
            <a:ext cx="361838" cy="369058"/>
            <a:chOff x="0" y="0"/>
            <a:chExt cx="261981" cy="267208"/>
          </a:xfrm>
        </p:grpSpPr>
        <p:sp>
          <p:nvSpPr>
            <p:cNvPr id="13" name="Freeform 13"/>
            <p:cNvSpPr/>
            <p:nvPr/>
          </p:nvSpPr>
          <p:spPr>
            <a:xfrm>
              <a:off x="0" y="0"/>
              <a:ext cx="261981" cy="267208"/>
            </a:xfrm>
            <a:custGeom>
              <a:avLst/>
              <a:gdLst/>
              <a:ahLst/>
              <a:cxnLst/>
              <a:rect l="l" t="t" r="r" b="b"/>
              <a:pathLst>
                <a:path w="261981" h="267208">
                  <a:moveTo>
                    <a:pt x="0" y="0"/>
                  </a:moveTo>
                  <a:lnTo>
                    <a:pt x="261981" y="0"/>
                  </a:lnTo>
                  <a:lnTo>
                    <a:pt x="261981" y="267208"/>
                  </a:lnTo>
                  <a:lnTo>
                    <a:pt x="0" y="267208"/>
                  </a:lnTo>
                  <a:close/>
                </a:path>
              </a:pathLst>
            </a:custGeom>
            <a:solidFill>
              <a:srgbClr val="000000"/>
            </a:solidFill>
          </p:spPr>
        </p:sp>
        <p:sp>
          <p:nvSpPr>
            <p:cNvPr id="14" name="TextBox 14"/>
            <p:cNvSpPr txBox="1"/>
            <p:nvPr/>
          </p:nvSpPr>
          <p:spPr>
            <a:xfrm>
              <a:off x="0" y="0"/>
              <a:ext cx="261981" cy="267208"/>
            </a:xfrm>
            <a:prstGeom prst="rect">
              <a:avLst/>
            </a:prstGeom>
          </p:spPr>
          <p:txBody>
            <a:bodyPr lIns="50800" tIns="50800" rIns="50800" bIns="50800" rtlCol="0" anchor="ctr"/>
            <a:lstStyle/>
            <a:p>
              <a:pPr algn="ctr">
                <a:lnSpc>
                  <a:spcPts val="2879"/>
                </a:lnSpc>
              </a:pPr>
              <a:endParaRPr/>
            </a:p>
          </p:txBody>
        </p:sp>
      </p:grpSp>
      <p:grpSp>
        <p:nvGrpSpPr>
          <p:cNvPr id="15" name="Group 15"/>
          <p:cNvGrpSpPr/>
          <p:nvPr/>
        </p:nvGrpSpPr>
        <p:grpSpPr>
          <a:xfrm>
            <a:off x="8963081" y="8886845"/>
            <a:ext cx="361838" cy="369058"/>
            <a:chOff x="0" y="0"/>
            <a:chExt cx="261981" cy="267208"/>
          </a:xfrm>
        </p:grpSpPr>
        <p:sp>
          <p:nvSpPr>
            <p:cNvPr id="16" name="Freeform 16"/>
            <p:cNvSpPr/>
            <p:nvPr/>
          </p:nvSpPr>
          <p:spPr>
            <a:xfrm>
              <a:off x="0" y="0"/>
              <a:ext cx="261981" cy="267208"/>
            </a:xfrm>
            <a:custGeom>
              <a:avLst/>
              <a:gdLst/>
              <a:ahLst/>
              <a:cxnLst/>
              <a:rect l="l" t="t" r="r" b="b"/>
              <a:pathLst>
                <a:path w="261981" h="267208">
                  <a:moveTo>
                    <a:pt x="0" y="0"/>
                  </a:moveTo>
                  <a:lnTo>
                    <a:pt x="261981" y="0"/>
                  </a:lnTo>
                  <a:lnTo>
                    <a:pt x="261981" y="267208"/>
                  </a:lnTo>
                  <a:lnTo>
                    <a:pt x="0" y="267208"/>
                  </a:lnTo>
                  <a:close/>
                </a:path>
              </a:pathLst>
            </a:custGeom>
            <a:solidFill>
              <a:srgbClr val="000000"/>
            </a:solidFill>
          </p:spPr>
        </p:sp>
        <p:sp>
          <p:nvSpPr>
            <p:cNvPr id="17" name="TextBox 17"/>
            <p:cNvSpPr txBox="1"/>
            <p:nvPr/>
          </p:nvSpPr>
          <p:spPr>
            <a:xfrm>
              <a:off x="0" y="0"/>
              <a:ext cx="261981" cy="267208"/>
            </a:xfrm>
            <a:prstGeom prst="rect">
              <a:avLst/>
            </a:prstGeom>
          </p:spPr>
          <p:txBody>
            <a:bodyPr lIns="50800" tIns="50800" rIns="50800" bIns="50800" rtlCol="0" anchor="ctr"/>
            <a:lstStyle/>
            <a:p>
              <a:pPr algn="ctr">
                <a:lnSpc>
                  <a:spcPts val="2879"/>
                </a:lnSpc>
              </a:pPr>
              <a:endParaRPr/>
            </a:p>
          </p:txBody>
        </p:sp>
      </p:grpSp>
      <p:sp>
        <p:nvSpPr>
          <p:cNvPr id="18" name="TextBox 18"/>
          <p:cNvSpPr txBox="1"/>
          <p:nvPr/>
        </p:nvSpPr>
        <p:spPr>
          <a:xfrm>
            <a:off x="4133928" y="1019175"/>
            <a:ext cx="10020144" cy="1104935"/>
          </a:xfrm>
          <a:prstGeom prst="rect">
            <a:avLst/>
          </a:prstGeom>
        </p:spPr>
        <p:txBody>
          <a:bodyPr lIns="0" tIns="0" rIns="0" bIns="0" rtlCol="0" anchor="t">
            <a:spAutoFit/>
          </a:bodyPr>
          <a:lstStyle/>
          <a:p>
            <a:pPr algn="ctr">
              <a:lnSpc>
                <a:spcPts val="8640"/>
              </a:lnSpc>
            </a:pPr>
            <a:r>
              <a:rPr lang="en-US" sz="7200" b="1">
                <a:solidFill>
                  <a:srgbClr val="0048A8"/>
                </a:solidFill>
                <a:latin typeface="HK Grotesk Bold"/>
                <a:ea typeface="HK Grotesk Bold"/>
                <a:cs typeface="HK Grotesk Bold"/>
                <a:sym typeface="HK Grotesk Bold"/>
              </a:rPr>
              <a:t>With Big Data</a:t>
            </a:r>
          </a:p>
        </p:txBody>
      </p:sp>
      <p:sp>
        <p:nvSpPr>
          <p:cNvPr id="19" name="TextBox 19"/>
          <p:cNvSpPr txBox="1"/>
          <p:nvPr/>
        </p:nvSpPr>
        <p:spPr>
          <a:xfrm rot="5400000">
            <a:off x="6440655" y="6004978"/>
            <a:ext cx="5406641" cy="361887"/>
          </a:xfrm>
          <a:prstGeom prst="rect">
            <a:avLst/>
          </a:prstGeom>
        </p:spPr>
        <p:txBody>
          <a:bodyPr lIns="0" tIns="0" rIns="0" bIns="0" rtlCol="0" anchor="t">
            <a:spAutoFit/>
          </a:bodyPr>
          <a:lstStyle/>
          <a:p>
            <a:pPr algn="ctr">
              <a:lnSpc>
                <a:spcPts val="2879"/>
              </a:lnSpc>
            </a:pPr>
            <a:r>
              <a:rPr lang="en-US" sz="2400">
                <a:solidFill>
                  <a:srgbClr val="000000"/>
                </a:solidFill>
                <a:latin typeface="HK Grotesk"/>
                <a:ea typeface="HK Grotesk"/>
                <a:cs typeface="HK Grotesk"/>
                <a:sym typeface="HK Grotesk"/>
              </a:rPr>
              <a:t>It is easier to plan with Big Data.</a:t>
            </a:r>
          </a:p>
        </p:txBody>
      </p:sp>
      <p:sp>
        <p:nvSpPr>
          <p:cNvPr id="20" name="TextBox 20"/>
          <p:cNvSpPr txBox="1"/>
          <p:nvPr/>
        </p:nvSpPr>
        <p:spPr>
          <a:xfrm>
            <a:off x="1028700" y="8163168"/>
            <a:ext cx="7503051" cy="723775"/>
          </a:xfrm>
          <a:prstGeom prst="rect">
            <a:avLst/>
          </a:prstGeom>
        </p:spPr>
        <p:txBody>
          <a:bodyPr lIns="0" tIns="0" rIns="0" bIns="0" rtlCol="0" anchor="t">
            <a:spAutoFit/>
          </a:bodyPr>
          <a:lstStyle/>
          <a:p>
            <a:pPr algn="ctr">
              <a:lnSpc>
                <a:spcPts val="2879"/>
              </a:lnSpc>
              <a:spcBef>
                <a:spcPct val="0"/>
              </a:spcBef>
            </a:pPr>
            <a:r>
              <a:rPr lang="en-US" sz="2400" b="1">
                <a:solidFill>
                  <a:srgbClr val="FFFFFF"/>
                </a:solidFill>
                <a:latin typeface="HK Grotesk Bold"/>
                <a:ea typeface="HK Grotesk Bold"/>
                <a:cs typeface="HK Grotesk Bold"/>
                <a:sym typeface="HK Grotesk Bold"/>
              </a:rPr>
              <a:t>You can make a promotion that</a:t>
            </a:r>
          </a:p>
          <a:p>
            <a:pPr algn="ctr">
              <a:lnSpc>
                <a:spcPts val="2879"/>
              </a:lnSpc>
              <a:spcBef>
                <a:spcPct val="0"/>
              </a:spcBef>
            </a:pPr>
            <a:r>
              <a:rPr lang="en-US" sz="2400" b="1">
                <a:solidFill>
                  <a:srgbClr val="FFFFFF"/>
                </a:solidFill>
                <a:latin typeface="HK Grotesk Bold"/>
                <a:ea typeface="HK Grotesk Bold"/>
                <a:cs typeface="HK Grotesk Bold"/>
                <a:sym typeface="HK Grotesk Bold"/>
              </a:rPr>
              <a:t>is suitable for your product.</a:t>
            </a:r>
          </a:p>
        </p:txBody>
      </p:sp>
      <p:sp>
        <p:nvSpPr>
          <p:cNvPr id="21" name="TextBox 21"/>
          <p:cNvSpPr txBox="1"/>
          <p:nvPr/>
        </p:nvSpPr>
        <p:spPr>
          <a:xfrm>
            <a:off x="9756249" y="8163168"/>
            <a:ext cx="7503051" cy="723775"/>
          </a:xfrm>
          <a:prstGeom prst="rect">
            <a:avLst/>
          </a:prstGeom>
        </p:spPr>
        <p:txBody>
          <a:bodyPr lIns="0" tIns="0" rIns="0" bIns="0" rtlCol="0" anchor="t">
            <a:spAutoFit/>
          </a:bodyPr>
          <a:lstStyle/>
          <a:p>
            <a:pPr algn="ctr">
              <a:lnSpc>
                <a:spcPts val="2879"/>
              </a:lnSpc>
            </a:pPr>
            <a:r>
              <a:rPr lang="en-US" sz="2400" b="1">
                <a:solidFill>
                  <a:srgbClr val="FFFFFF"/>
                </a:solidFill>
                <a:latin typeface="HK Grotesk Bold"/>
                <a:ea typeface="HK Grotesk Bold"/>
                <a:cs typeface="HK Grotesk Bold"/>
                <a:sym typeface="HK Grotesk Bold"/>
              </a:rPr>
              <a:t>You can also leave the users that will not</a:t>
            </a:r>
          </a:p>
          <a:p>
            <a:pPr algn="ctr">
              <a:lnSpc>
                <a:spcPts val="2879"/>
              </a:lnSpc>
              <a:spcBef>
                <a:spcPct val="0"/>
              </a:spcBef>
            </a:pPr>
            <a:r>
              <a:rPr lang="en-US" sz="2400" b="1">
                <a:solidFill>
                  <a:srgbClr val="FFFFFF"/>
                </a:solidFill>
                <a:latin typeface="HK Grotesk Bold"/>
                <a:ea typeface="HK Grotesk Bold"/>
                <a:cs typeface="HK Grotesk Bold"/>
                <a:sym typeface="HK Grotesk Bold"/>
              </a:rPr>
              <a:t>be attracted to your product.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1345" y="6538253"/>
            <a:ext cx="305647" cy="303787"/>
            <a:chOff x="0" y="0"/>
            <a:chExt cx="483835" cy="480892"/>
          </a:xfrm>
        </p:grpSpPr>
        <p:sp>
          <p:nvSpPr>
            <p:cNvPr id="3" name="Freeform 3"/>
            <p:cNvSpPr/>
            <p:nvPr/>
          </p:nvSpPr>
          <p:spPr>
            <a:xfrm>
              <a:off x="0" y="0"/>
              <a:ext cx="483835" cy="480892"/>
            </a:xfrm>
            <a:custGeom>
              <a:avLst/>
              <a:gdLst/>
              <a:ahLst/>
              <a:cxnLst/>
              <a:rect l="l" t="t" r="r" b="b"/>
              <a:pathLst>
                <a:path w="483835" h="480892">
                  <a:moveTo>
                    <a:pt x="0" y="0"/>
                  </a:moveTo>
                  <a:lnTo>
                    <a:pt x="483835" y="0"/>
                  </a:lnTo>
                  <a:lnTo>
                    <a:pt x="483835" y="480892"/>
                  </a:lnTo>
                  <a:lnTo>
                    <a:pt x="0" y="480892"/>
                  </a:lnTo>
                  <a:close/>
                </a:path>
              </a:pathLst>
            </a:custGeom>
            <a:solidFill>
              <a:srgbClr val="0048A8"/>
            </a:solidFill>
          </p:spPr>
        </p:sp>
        <p:sp>
          <p:nvSpPr>
            <p:cNvPr id="4" name="TextBox 4"/>
            <p:cNvSpPr txBox="1"/>
            <p:nvPr/>
          </p:nvSpPr>
          <p:spPr>
            <a:xfrm>
              <a:off x="0" y="-76200"/>
              <a:ext cx="483835" cy="557092"/>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91345" y="7301141"/>
            <a:ext cx="305647" cy="303787"/>
            <a:chOff x="0" y="0"/>
            <a:chExt cx="483835" cy="480892"/>
          </a:xfrm>
        </p:grpSpPr>
        <p:sp>
          <p:nvSpPr>
            <p:cNvPr id="6" name="Freeform 6"/>
            <p:cNvSpPr/>
            <p:nvPr/>
          </p:nvSpPr>
          <p:spPr>
            <a:xfrm>
              <a:off x="0" y="0"/>
              <a:ext cx="483835" cy="480892"/>
            </a:xfrm>
            <a:custGeom>
              <a:avLst/>
              <a:gdLst/>
              <a:ahLst/>
              <a:cxnLst/>
              <a:rect l="l" t="t" r="r" b="b"/>
              <a:pathLst>
                <a:path w="483835" h="480892">
                  <a:moveTo>
                    <a:pt x="0" y="0"/>
                  </a:moveTo>
                  <a:lnTo>
                    <a:pt x="483835" y="0"/>
                  </a:lnTo>
                  <a:lnTo>
                    <a:pt x="483835" y="480892"/>
                  </a:lnTo>
                  <a:lnTo>
                    <a:pt x="0" y="480892"/>
                  </a:lnTo>
                  <a:close/>
                </a:path>
              </a:pathLst>
            </a:custGeom>
            <a:solidFill>
              <a:srgbClr val="0048A8"/>
            </a:solidFill>
          </p:spPr>
        </p:sp>
        <p:sp>
          <p:nvSpPr>
            <p:cNvPr id="7" name="TextBox 7"/>
            <p:cNvSpPr txBox="1"/>
            <p:nvPr/>
          </p:nvSpPr>
          <p:spPr>
            <a:xfrm>
              <a:off x="0" y="-76200"/>
              <a:ext cx="483835" cy="557092"/>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91345" y="8064029"/>
            <a:ext cx="305647" cy="303787"/>
            <a:chOff x="0" y="0"/>
            <a:chExt cx="483835" cy="480892"/>
          </a:xfrm>
        </p:grpSpPr>
        <p:sp>
          <p:nvSpPr>
            <p:cNvPr id="9" name="Freeform 9"/>
            <p:cNvSpPr/>
            <p:nvPr/>
          </p:nvSpPr>
          <p:spPr>
            <a:xfrm>
              <a:off x="0" y="0"/>
              <a:ext cx="483835" cy="480892"/>
            </a:xfrm>
            <a:custGeom>
              <a:avLst/>
              <a:gdLst/>
              <a:ahLst/>
              <a:cxnLst/>
              <a:rect l="l" t="t" r="r" b="b"/>
              <a:pathLst>
                <a:path w="483835" h="480892">
                  <a:moveTo>
                    <a:pt x="0" y="0"/>
                  </a:moveTo>
                  <a:lnTo>
                    <a:pt x="483835" y="0"/>
                  </a:lnTo>
                  <a:lnTo>
                    <a:pt x="483835" y="480892"/>
                  </a:lnTo>
                  <a:lnTo>
                    <a:pt x="0" y="480892"/>
                  </a:lnTo>
                  <a:close/>
                </a:path>
              </a:pathLst>
            </a:custGeom>
            <a:solidFill>
              <a:srgbClr val="0048A8"/>
            </a:solidFill>
          </p:spPr>
        </p:sp>
        <p:sp>
          <p:nvSpPr>
            <p:cNvPr id="10" name="TextBox 10"/>
            <p:cNvSpPr txBox="1"/>
            <p:nvPr/>
          </p:nvSpPr>
          <p:spPr>
            <a:xfrm>
              <a:off x="0" y="-76200"/>
              <a:ext cx="483835" cy="557092"/>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091345" y="8826917"/>
            <a:ext cx="305647" cy="303787"/>
            <a:chOff x="0" y="0"/>
            <a:chExt cx="483835" cy="480892"/>
          </a:xfrm>
        </p:grpSpPr>
        <p:sp>
          <p:nvSpPr>
            <p:cNvPr id="12" name="Freeform 12"/>
            <p:cNvSpPr/>
            <p:nvPr/>
          </p:nvSpPr>
          <p:spPr>
            <a:xfrm>
              <a:off x="0" y="0"/>
              <a:ext cx="483835" cy="480892"/>
            </a:xfrm>
            <a:custGeom>
              <a:avLst/>
              <a:gdLst/>
              <a:ahLst/>
              <a:cxnLst/>
              <a:rect l="l" t="t" r="r" b="b"/>
              <a:pathLst>
                <a:path w="483835" h="480892">
                  <a:moveTo>
                    <a:pt x="0" y="0"/>
                  </a:moveTo>
                  <a:lnTo>
                    <a:pt x="483835" y="0"/>
                  </a:lnTo>
                  <a:lnTo>
                    <a:pt x="483835" y="480892"/>
                  </a:lnTo>
                  <a:lnTo>
                    <a:pt x="0" y="480892"/>
                  </a:lnTo>
                  <a:close/>
                </a:path>
              </a:pathLst>
            </a:custGeom>
            <a:solidFill>
              <a:srgbClr val="0048A8"/>
            </a:solidFill>
          </p:spPr>
        </p:sp>
        <p:sp>
          <p:nvSpPr>
            <p:cNvPr id="13" name="TextBox 13"/>
            <p:cNvSpPr txBox="1"/>
            <p:nvPr/>
          </p:nvSpPr>
          <p:spPr>
            <a:xfrm>
              <a:off x="0" y="-76200"/>
              <a:ext cx="483835" cy="557092"/>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1028700" y="1019175"/>
            <a:ext cx="6310416" cy="3295754"/>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Want To Know</a:t>
            </a:r>
          </a:p>
          <a:p>
            <a:pPr algn="l">
              <a:lnSpc>
                <a:spcPts val="8640"/>
              </a:lnSpc>
            </a:pPr>
            <a:r>
              <a:rPr lang="en-US" sz="7200" b="1">
                <a:solidFill>
                  <a:srgbClr val="0048A8"/>
                </a:solidFill>
                <a:latin typeface="HK Grotesk Bold"/>
                <a:ea typeface="HK Grotesk Bold"/>
                <a:cs typeface="HK Grotesk Bold"/>
                <a:sym typeface="HK Grotesk Bold"/>
              </a:rPr>
              <a:t>More About</a:t>
            </a:r>
          </a:p>
          <a:p>
            <a:pPr algn="l">
              <a:lnSpc>
                <a:spcPts val="8640"/>
              </a:lnSpc>
            </a:pPr>
            <a:r>
              <a:rPr lang="en-US" sz="7200" b="1">
                <a:solidFill>
                  <a:srgbClr val="0048A8"/>
                </a:solidFill>
                <a:latin typeface="HK Grotesk Bold"/>
                <a:ea typeface="HK Grotesk Bold"/>
                <a:cs typeface="HK Grotesk Bold"/>
                <a:sym typeface="HK Grotesk Bold"/>
              </a:rPr>
              <a:t>Big Data?</a:t>
            </a:r>
          </a:p>
        </p:txBody>
      </p:sp>
      <p:sp>
        <p:nvSpPr>
          <p:cNvPr id="15" name="TextBox 15"/>
          <p:cNvSpPr txBox="1"/>
          <p:nvPr/>
        </p:nvSpPr>
        <p:spPr>
          <a:xfrm>
            <a:off x="1028700" y="5555629"/>
            <a:ext cx="5968097" cy="495349"/>
          </a:xfrm>
          <a:prstGeom prst="rect">
            <a:avLst/>
          </a:prstGeom>
        </p:spPr>
        <p:txBody>
          <a:bodyPr lIns="0" tIns="0" rIns="0" bIns="0" rtlCol="0" anchor="t">
            <a:spAutoFit/>
          </a:bodyPr>
          <a:lstStyle/>
          <a:p>
            <a:pPr algn="l">
              <a:lnSpc>
                <a:spcPts val="3839"/>
              </a:lnSpc>
            </a:pPr>
            <a:r>
              <a:rPr lang="en-US" sz="3199">
                <a:solidFill>
                  <a:srgbClr val="000000"/>
                </a:solidFill>
                <a:latin typeface="HK Grotesk"/>
                <a:ea typeface="HK Grotesk"/>
                <a:cs typeface="HK Grotesk"/>
                <a:sym typeface="HK Grotesk"/>
              </a:rPr>
              <a:t>Consult Us Now!</a:t>
            </a:r>
          </a:p>
        </p:txBody>
      </p:sp>
      <p:sp>
        <p:nvSpPr>
          <p:cNvPr id="16" name="TextBox 16"/>
          <p:cNvSpPr txBox="1"/>
          <p:nvPr/>
        </p:nvSpPr>
        <p:spPr>
          <a:xfrm>
            <a:off x="1871872" y="6203292"/>
            <a:ext cx="5086826" cy="2956265"/>
          </a:xfrm>
          <a:prstGeom prst="rect">
            <a:avLst/>
          </a:prstGeom>
        </p:spPr>
        <p:txBody>
          <a:bodyPr lIns="0" tIns="0" rIns="0" bIns="0" rtlCol="0" anchor="t">
            <a:spAutoFit/>
          </a:bodyPr>
          <a:lstStyle/>
          <a:p>
            <a:pPr algn="l">
              <a:lnSpc>
                <a:spcPts val="6008"/>
              </a:lnSpc>
            </a:pPr>
            <a:r>
              <a:rPr lang="en-US" sz="2403" b="1" spc="-48">
                <a:solidFill>
                  <a:srgbClr val="000000"/>
                </a:solidFill>
                <a:latin typeface="HK Grotesk Bold"/>
                <a:ea typeface="HK Grotesk Bold"/>
                <a:cs typeface="HK Grotesk Bold"/>
                <a:sym typeface="HK Grotesk Bold"/>
              </a:rPr>
              <a:t>+123-456-7890</a:t>
            </a:r>
          </a:p>
          <a:p>
            <a:pPr algn="l">
              <a:lnSpc>
                <a:spcPts val="6008"/>
              </a:lnSpc>
            </a:pPr>
            <a:r>
              <a:rPr lang="en-US" sz="2403" b="1" spc="-48">
                <a:solidFill>
                  <a:srgbClr val="000000"/>
                </a:solidFill>
                <a:latin typeface="HK Grotesk Bold"/>
                <a:ea typeface="HK Grotesk Bold"/>
                <a:cs typeface="HK Grotesk Bold"/>
                <a:sym typeface="HK Grotesk Bold"/>
              </a:rPr>
              <a:t>www.reallygreatsite.com</a:t>
            </a:r>
          </a:p>
          <a:p>
            <a:pPr algn="l">
              <a:lnSpc>
                <a:spcPts val="6008"/>
              </a:lnSpc>
            </a:pPr>
            <a:r>
              <a:rPr lang="en-US" sz="2403" b="1" spc="-48">
                <a:solidFill>
                  <a:srgbClr val="000000"/>
                </a:solidFill>
                <a:latin typeface="HK Grotesk Bold"/>
                <a:ea typeface="HK Grotesk Bold"/>
                <a:cs typeface="HK Grotesk Bold"/>
                <a:sym typeface="HK Grotesk Bold"/>
              </a:rPr>
              <a:t>hello@reallygreatsite.com</a:t>
            </a:r>
          </a:p>
          <a:p>
            <a:pPr algn="l">
              <a:lnSpc>
                <a:spcPts val="6008"/>
              </a:lnSpc>
            </a:pPr>
            <a:r>
              <a:rPr lang="en-US" sz="2403" b="1" spc="-48">
                <a:solidFill>
                  <a:srgbClr val="000000"/>
                </a:solidFill>
                <a:latin typeface="HK Grotesk Bold"/>
                <a:ea typeface="HK Grotesk Bold"/>
                <a:cs typeface="HK Grotesk Bold"/>
                <a:sym typeface="HK Grotesk Bold"/>
              </a:rPr>
              <a:t>@reallygreatsite</a:t>
            </a:r>
          </a:p>
        </p:txBody>
      </p:sp>
      <p:sp>
        <p:nvSpPr>
          <p:cNvPr id="17" name="TextBox 17"/>
          <p:cNvSpPr txBox="1"/>
          <p:nvPr/>
        </p:nvSpPr>
        <p:spPr>
          <a:xfrm>
            <a:off x="8268517" y="1203508"/>
            <a:ext cx="8990783" cy="1895726"/>
          </a:xfrm>
          <a:prstGeom prst="rect">
            <a:avLst/>
          </a:prstGeom>
        </p:spPr>
        <p:txBody>
          <a:bodyPr lIns="0" tIns="0" rIns="0" bIns="0" rtlCol="0" anchor="t">
            <a:spAutoFit/>
          </a:bodyPr>
          <a:lstStyle/>
          <a:p>
            <a:pPr algn="l">
              <a:lnSpc>
                <a:spcPts val="2520"/>
              </a:lnSpc>
            </a:pPr>
            <a:r>
              <a:rPr lang="en-US" sz="2100">
                <a:solidFill>
                  <a:srgbClr val="000000"/>
                </a:solidFill>
                <a:latin typeface="HK Grotesk"/>
                <a:ea typeface="HK Grotesk"/>
                <a:cs typeface="HK Grotesk"/>
                <a:sym typeface="HK Grotesk"/>
              </a:rPr>
              <a:t>Lorem ipsum dolor sit amet, consectetur adipiscing elit. Nunc cursus, neque et cursus sollicitudin, metus enim scelerisque odio, eu vehicula nisi quam ac sem. Suspendisse in vestibulum orci, sit amet facilisis urna. Vestibulum sed enim laoreet, consequat neque euismod, imperdiet justo vitae ultrices. Etiam viverra dui nulla, eget tempus magna dignissim eget. Aliquam</a:t>
            </a:r>
          </a:p>
          <a:p>
            <a:pPr algn="l">
              <a:lnSpc>
                <a:spcPts val="2520"/>
              </a:lnSpc>
            </a:pPr>
            <a:r>
              <a:rPr lang="en-US" sz="2100">
                <a:solidFill>
                  <a:srgbClr val="000000"/>
                </a:solidFill>
                <a:latin typeface="HK Grotesk"/>
                <a:ea typeface="HK Grotesk"/>
                <a:cs typeface="HK Grotesk"/>
                <a:sym typeface="HK Grotesk"/>
              </a:rPr>
              <a:t>suscipit accumsan quam, non facilisis libero aliquet at.</a:t>
            </a:r>
          </a:p>
        </p:txBody>
      </p:sp>
      <p:sp>
        <p:nvSpPr>
          <p:cNvPr id="18" name="Freeform 18"/>
          <p:cNvSpPr/>
          <p:nvPr/>
        </p:nvSpPr>
        <p:spPr>
          <a:xfrm>
            <a:off x="8268517" y="4314825"/>
            <a:ext cx="10019483" cy="5972175"/>
          </a:xfrm>
          <a:custGeom>
            <a:avLst/>
            <a:gdLst/>
            <a:ahLst/>
            <a:cxnLst/>
            <a:rect l="l" t="t" r="r" b="b"/>
            <a:pathLst>
              <a:path w="10019483" h="5972175">
                <a:moveTo>
                  <a:pt x="0" y="0"/>
                </a:moveTo>
                <a:lnTo>
                  <a:pt x="10019483" y="0"/>
                </a:lnTo>
                <a:lnTo>
                  <a:pt x="10019483" y="5972175"/>
                </a:lnTo>
                <a:lnTo>
                  <a:pt x="0" y="5972175"/>
                </a:lnTo>
                <a:lnTo>
                  <a:pt x="0" y="0"/>
                </a:lnTo>
                <a:close/>
              </a:path>
            </a:pathLst>
          </a:custGeom>
          <a:blipFill>
            <a:blip r:embed="rId2"/>
            <a:stretch>
              <a:fillRect t="-5888" b="-5888"/>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3"/>
          <p:cNvSpPr txBox="1"/>
          <p:nvPr/>
        </p:nvSpPr>
        <p:spPr>
          <a:xfrm>
            <a:off x="5086350" y="4448249"/>
            <a:ext cx="8115300" cy="1381181"/>
          </a:xfrm>
          <a:prstGeom prst="rect">
            <a:avLst/>
          </a:prstGeom>
        </p:spPr>
        <p:txBody>
          <a:bodyPr lIns="0" tIns="0" rIns="0" bIns="0" rtlCol="0" anchor="t">
            <a:spAutoFit/>
          </a:bodyPr>
          <a:lstStyle/>
          <a:p>
            <a:pPr algn="ctr">
              <a:lnSpc>
                <a:spcPts val="10800"/>
              </a:lnSpc>
            </a:pPr>
            <a:r>
              <a:rPr lang="en-US" sz="9000">
                <a:solidFill>
                  <a:srgbClr val="FFFFFF"/>
                </a:solidFill>
                <a:latin typeface="HK Grotesk"/>
                <a:ea typeface="HK Grotesk"/>
                <a:cs typeface="HK Grotesk"/>
                <a:sym typeface="HK Grotesk"/>
              </a:rPr>
              <a:t>Thanks</a:t>
            </a:r>
          </a:p>
        </p:txBody>
      </p:sp>
      <p:sp>
        <p:nvSpPr>
          <p:cNvPr id="4" name="TextBox 4"/>
          <p:cNvSpPr txBox="1"/>
          <p:nvPr/>
        </p:nvSpPr>
        <p:spPr>
          <a:xfrm>
            <a:off x="1028700" y="8852684"/>
            <a:ext cx="4496475" cy="405821"/>
          </a:xfrm>
          <a:prstGeom prst="rect">
            <a:avLst/>
          </a:prstGeom>
        </p:spPr>
        <p:txBody>
          <a:bodyPr lIns="0" tIns="0" rIns="0" bIns="0" rtlCol="0" anchor="t">
            <a:spAutoFit/>
          </a:bodyPr>
          <a:lstStyle/>
          <a:p>
            <a:pPr algn="l">
              <a:lnSpc>
                <a:spcPts val="3359"/>
              </a:lnSpc>
            </a:pPr>
            <a:r>
              <a:rPr lang="en-US" sz="2400" spc="-48">
                <a:solidFill>
                  <a:srgbClr val="FFFFFF"/>
                </a:solidFill>
                <a:latin typeface="HK Grotesk"/>
                <a:ea typeface="HK Grotesk"/>
                <a:cs typeface="HK Grotesk"/>
                <a:sym typeface="HK Grotesk"/>
              </a:rPr>
              <a:t>www.reallygreatsite.com</a:t>
            </a:r>
          </a:p>
        </p:txBody>
      </p:sp>
      <p:sp>
        <p:nvSpPr>
          <p:cNvPr id="5" name="TextBox 5"/>
          <p:cNvSpPr txBox="1"/>
          <p:nvPr/>
        </p:nvSpPr>
        <p:spPr>
          <a:xfrm>
            <a:off x="13975224" y="8852684"/>
            <a:ext cx="3284076" cy="405821"/>
          </a:xfrm>
          <a:prstGeom prst="rect">
            <a:avLst/>
          </a:prstGeom>
        </p:spPr>
        <p:txBody>
          <a:bodyPr lIns="0" tIns="0" rIns="0" bIns="0" rtlCol="0" anchor="t">
            <a:spAutoFit/>
          </a:bodyPr>
          <a:lstStyle/>
          <a:p>
            <a:pPr algn="r">
              <a:lnSpc>
                <a:spcPts val="3359"/>
              </a:lnSpc>
            </a:pPr>
            <a:r>
              <a:rPr lang="en-US" sz="2400" b="1" spc="-48">
                <a:solidFill>
                  <a:srgbClr val="FFFFFF"/>
                </a:solidFill>
                <a:latin typeface="HK Grotesk Bold"/>
                <a:ea typeface="HK Grotesk Bold"/>
                <a:cs typeface="HK Grotesk Bold"/>
                <a:sym typeface="HK Grotesk Bold"/>
              </a:rPr>
              <a:t>Phyllis Schwaiger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6109" y="1028700"/>
            <a:ext cx="8115300" cy="8229600"/>
            <a:chOff x="0" y="0"/>
            <a:chExt cx="2406491" cy="2440385"/>
          </a:xfrm>
        </p:grpSpPr>
        <p:sp>
          <p:nvSpPr>
            <p:cNvPr id="3" name="Freeform 3"/>
            <p:cNvSpPr/>
            <p:nvPr/>
          </p:nvSpPr>
          <p:spPr>
            <a:xfrm>
              <a:off x="0" y="0"/>
              <a:ext cx="2406491" cy="2440385"/>
            </a:xfrm>
            <a:custGeom>
              <a:avLst/>
              <a:gdLst/>
              <a:ahLst/>
              <a:cxnLst/>
              <a:rect l="l" t="t" r="r" b="b"/>
              <a:pathLst>
                <a:path w="2406491" h="2440385">
                  <a:moveTo>
                    <a:pt x="0" y="0"/>
                  </a:moveTo>
                  <a:lnTo>
                    <a:pt x="2406491" y="0"/>
                  </a:lnTo>
                  <a:lnTo>
                    <a:pt x="2406491" y="2440385"/>
                  </a:lnTo>
                  <a:lnTo>
                    <a:pt x="0" y="2440385"/>
                  </a:lnTo>
                  <a:close/>
                </a:path>
              </a:pathLst>
            </a:custGeom>
            <a:solidFill>
              <a:srgbClr val="0048A8"/>
            </a:solidFill>
          </p:spPr>
        </p:sp>
        <p:sp>
          <p:nvSpPr>
            <p:cNvPr id="4" name="TextBox 4"/>
            <p:cNvSpPr txBox="1"/>
            <p:nvPr/>
          </p:nvSpPr>
          <p:spPr>
            <a:xfrm>
              <a:off x="0" y="0"/>
              <a:ext cx="2406491" cy="2440385"/>
            </a:xfrm>
            <a:prstGeom prst="rect">
              <a:avLst/>
            </a:prstGeom>
          </p:spPr>
          <p:txBody>
            <a:bodyPr lIns="50800" tIns="50800" rIns="50800" bIns="50800" rtlCol="0" anchor="ctr"/>
            <a:lstStyle/>
            <a:p>
              <a:pPr algn="ctr">
                <a:lnSpc>
                  <a:spcPts val="2879"/>
                </a:lnSpc>
              </a:pPr>
              <a:endParaRPr/>
            </a:p>
          </p:txBody>
        </p:sp>
      </p:grpSp>
      <p:sp>
        <p:nvSpPr>
          <p:cNvPr id="5" name="Freeform 5"/>
          <p:cNvSpPr/>
          <p:nvPr/>
        </p:nvSpPr>
        <p:spPr>
          <a:xfrm>
            <a:off x="1206109" y="1929315"/>
            <a:ext cx="8115300" cy="7348035"/>
          </a:xfrm>
          <a:custGeom>
            <a:avLst/>
            <a:gdLst/>
            <a:ahLst/>
            <a:cxnLst/>
            <a:rect l="l" t="t" r="r" b="b"/>
            <a:pathLst>
              <a:path w="8115300" h="7348035">
                <a:moveTo>
                  <a:pt x="0" y="0"/>
                </a:moveTo>
                <a:lnTo>
                  <a:pt x="8115300" y="0"/>
                </a:lnTo>
                <a:lnTo>
                  <a:pt x="8115300" y="7348035"/>
                </a:lnTo>
                <a:lnTo>
                  <a:pt x="0" y="7348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360995" y="1019175"/>
            <a:ext cx="6898305" cy="1104935"/>
          </a:xfrm>
          <a:prstGeom prst="rect">
            <a:avLst/>
          </a:prstGeom>
        </p:spPr>
        <p:txBody>
          <a:bodyPr lIns="0" tIns="0" rIns="0" bIns="0" rtlCol="0" anchor="t">
            <a:spAutoFit/>
          </a:bodyPr>
          <a:lstStyle/>
          <a:p>
            <a:pPr algn="l">
              <a:lnSpc>
                <a:spcPts val="8640"/>
              </a:lnSpc>
            </a:pPr>
            <a:r>
              <a:rPr lang="en-US" sz="7200" b="1" dirty="0" err="1">
                <a:solidFill>
                  <a:srgbClr val="0048A8"/>
                </a:solidFill>
                <a:latin typeface="HK Grotesk Bold"/>
                <a:ea typeface="HK Grotesk Bold"/>
                <a:cs typeface="HK Grotesk Bold"/>
                <a:sym typeface="HK Grotesk Bold"/>
              </a:rPr>
              <a:t>Etapas</a:t>
            </a:r>
            <a:endParaRPr lang="en-US" sz="7200" b="1" dirty="0">
              <a:solidFill>
                <a:srgbClr val="0048A8"/>
              </a:solidFill>
              <a:latin typeface="HK Grotesk Bold"/>
              <a:ea typeface="HK Grotesk Bold"/>
              <a:cs typeface="HK Grotesk Bold"/>
              <a:sym typeface="HK Grotesk Bold"/>
            </a:endParaRPr>
          </a:p>
        </p:txBody>
      </p:sp>
      <p:sp>
        <p:nvSpPr>
          <p:cNvPr id="7" name="TextBox 7"/>
          <p:cNvSpPr txBox="1"/>
          <p:nvPr/>
        </p:nvSpPr>
        <p:spPr>
          <a:xfrm>
            <a:off x="12012665" y="3258290"/>
            <a:ext cx="5081308" cy="394275"/>
          </a:xfrm>
          <a:prstGeom prst="rect">
            <a:avLst/>
          </a:prstGeom>
        </p:spPr>
        <p:txBody>
          <a:bodyPr lIns="0" tIns="0" rIns="0" bIns="0" rtlCol="0" anchor="t">
            <a:spAutoFit/>
          </a:bodyPr>
          <a:lstStyle/>
          <a:p>
            <a:pPr algn="l">
              <a:lnSpc>
                <a:spcPts val="2879"/>
              </a:lnSpc>
              <a:spcBef>
                <a:spcPct val="0"/>
              </a:spcBef>
            </a:pPr>
            <a:r>
              <a:rPr lang="en-US" sz="3000" dirty="0" err="1">
                <a:solidFill>
                  <a:srgbClr val="000000"/>
                </a:solidFill>
                <a:latin typeface="HK Grotesk"/>
                <a:ea typeface="HK Grotesk"/>
                <a:cs typeface="HK Grotesk"/>
                <a:sym typeface="HK Grotesk"/>
              </a:rPr>
              <a:t>Adquisición</a:t>
            </a:r>
            <a:endParaRPr lang="en-US" sz="3000" dirty="0">
              <a:solidFill>
                <a:srgbClr val="000000"/>
              </a:solidFill>
              <a:latin typeface="HK Grotesk"/>
              <a:ea typeface="HK Grotesk"/>
              <a:cs typeface="HK Grotesk"/>
              <a:sym typeface="HK Grotesk"/>
            </a:endParaRPr>
          </a:p>
        </p:txBody>
      </p:sp>
      <p:sp>
        <p:nvSpPr>
          <p:cNvPr id="8" name="TextBox 8"/>
          <p:cNvSpPr txBox="1"/>
          <p:nvPr/>
        </p:nvSpPr>
        <p:spPr>
          <a:xfrm>
            <a:off x="9883384" y="2947352"/>
            <a:ext cx="1567269" cy="1085836"/>
          </a:xfrm>
          <a:prstGeom prst="rect">
            <a:avLst/>
          </a:prstGeom>
        </p:spPr>
        <p:txBody>
          <a:bodyPr lIns="0" tIns="0" rIns="0" bIns="0" rtlCol="0" anchor="t">
            <a:spAutoFit/>
          </a:bodyPr>
          <a:lstStyle/>
          <a:p>
            <a:pPr algn="r">
              <a:lnSpc>
                <a:spcPts val="8573"/>
              </a:lnSpc>
              <a:spcBef>
                <a:spcPct val="0"/>
              </a:spcBef>
            </a:pPr>
            <a:r>
              <a:rPr lang="en-US" sz="7144" b="1">
                <a:solidFill>
                  <a:srgbClr val="0048A8"/>
                </a:solidFill>
                <a:latin typeface="HK Grotesk Bold"/>
                <a:ea typeface="HK Grotesk Bold"/>
                <a:cs typeface="HK Grotesk Bold"/>
                <a:sym typeface="HK Grotesk Bold"/>
              </a:rPr>
              <a:t>01</a:t>
            </a:r>
          </a:p>
        </p:txBody>
      </p:sp>
      <p:sp>
        <p:nvSpPr>
          <p:cNvPr id="9" name="TextBox 9"/>
          <p:cNvSpPr txBox="1"/>
          <p:nvPr/>
        </p:nvSpPr>
        <p:spPr>
          <a:xfrm>
            <a:off x="12012665" y="5034943"/>
            <a:ext cx="5081308" cy="394275"/>
          </a:xfrm>
          <a:prstGeom prst="rect">
            <a:avLst/>
          </a:prstGeom>
        </p:spPr>
        <p:txBody>
          <a:bodyPr lIns="0" tIns="0" rIns="0" bIns="0" rtlCol="0" anchor="t">
            <a:spAutoFit/>
          </a:bodyPr>
          <a:lstStyle/>
          <a:p>
            <a:pPr algn="l">
              <a:lnSpc>
                <a:spcPts val="2879"/>
              </a:lnSpc>
            </a:pPr>
            <a:r>
              <a:rPr lang="en-US" sz="3000" dirty="0">
                <a:solidFill>
                  <a:srgbClr val="000000"/>
                </a:solidFill>
                <a:latin typeface="HK Grotesk"/>
                <a:ea typeface="HK Grotesk"/>
                <a:cs typeface="HK Grotesk"/>
                <a:sym typeface="HK Grotesk"/>
              </a:rPr>
              <a:t>Ingeniería</a:t>
            </a:r>
          </a:p>
        </p:txBody>
      </p:sp>
      <p:sp>
        <p:nvSpPr>
          <p:cNvPr id="10" name="TextBox 10"/>
          <p:cNvSpPr txBox="1"/>
          <p:nvPr/>
        </p:nvSpPr>
        <p:spPr>
          <a:xfrm>
            <a:off x="9883384" y="4689163"/>
            <a:ext cx="1567269" cy="1085836"/>
          </a:xfrm>
          <a:prstGeom prst="rect">
            <a:avLst/>
          </a:prstGeom>
        </p:spPr>
        <p:txBody>
          <a:bodyPr lIns="0" tIns="0" rIns="0" bIns="0" rtlCol="0" anchor="t">
            <a:spAutoFit/>
          </a:bodyPr>
          <a:lstStyle/>
          <a:p>
            <a:pPr algn="r">
              <a:lnSpc>
                <a:spcPts val="8573"/>
              </a:lnSpc>
              <a:spcBef>
                <a:spcPct val="0"/>
              </a:spcBef>
            </a:pPr>
            <a:r>
              <a:rPr lang="en-US" sz="7144" b="1">
                <a:solidFill>
                  <a:srgbClr val="0048A8"/>
                </a:solidFill>
                <a:latin typeface="HK Grotesk Bold"/>
                <a:ea typeface="HK Grotesk Bold"/>
                <a:cs typeface="HK Grotesk Bold"/>
                <a:sym typeface="HK Grotesk Bold"/>
              </a:rPr>
              <a:t>02</a:t>
            </a:r>
          </a:p>
        </p:txBody>
      </p:sp>
      <p:sp>
        <p:nvSpPr>
          <p:cNvPr id="11" name="TextBox 11"/>
          <p:cNvSpPr txBox="1"/>
          <p:nvPr/>
        </p:nvSpPr>
        <p:spPr>
          <a:xfrm>
            <a:off x="12012665" y="6776754"/>
            <a:ext cx="5081308" cy="394275"/>
          </a:xfrm>
          <a:prstGeom prst="rect">
            <a:avLst/>
          </a:prstGeom>
        </p:spPr>
        <p:txBody>
          <a:bodyPr lIns="0" tIns="0" rIns="0" bIns="0" rtlCol="0" anchor="t">
            <a:spAutoFit/>
          </a:bodyPr>
          <a:lstStyle/>
          <a:p>
            <a:pPr algn="l">
              <a:lnSpc>
                <a:spcPts val="2879"/>
              </a:lnSpc>
            </a:pPr>
            <a:r>
              <a:rPr lang="en-US" sz="3000" dirty="0" err="1">
                <a:solidFill>
                  <a:srgbClr val="000000"/>
                </a:solidFill>
                <a:latin typeface="HK Grotesk"/>
                <a:ea typeface="HK Grotesk"/>
                <a:cs typeface="HK Grotesk"/>
                <a:sym typeface="HK Grotesk"/>
              </a:rPr>
              <a:t>Actualización</a:t>
            </a:r>
            <a:endParaRPr lang="en-US" sz="3000" dirty="0">
              <a:solidFill>
                <a:srgbClr val="000000"/>
              </a:solidFill>
              <a:latin typeface="HK Grotesk"/>
              <a:ea typeface="HK Grotesk"/>
              <a:cs typeface="HK Grotesk"/>
              <a:sym typeface="HK Grotesk"/>
            </a:endParaRPr>
          </a:p>
        </p:txBody>
      </p:sp>
      <p:sp>
        <p:nvSpPr>
          <p:cNvPr id="12" name="TextBox 12"/>
          <p:cNvSpPr txBox="1"/>
          <p:nvPr/>
        </p:nvSpPr>
        <p:spPr>
          <a:xfrm>
            <a:off x="9883384" y="6430974"/>
            <a:ext cx="1567269" cy="1085836"/>
          </a:xfrm>
          <a:prstGeom prst="rect">
            <a:avLst/>
          </a:prstGeom>
        </p:spPr>
        <p:txBody>
          <a:bodyPr lIns="0" tIns="0" rIns="0" bIns="0" rtlCol="0" anchor="t">
            <a:spAutoFit/>
          </a:bodyPr>
          <a:lstStyle/>
          <a:p>
            <a:pPr algn="r">
              <a:lnSpc>
                <a:spcPts val="8573"/>
              </a:lnSpc>
              <a:spcBef>
                <a:spcPct val="0"/>
              </a:spcBef>
            </a:pPr>
            <a:r>
              <a:rPr lang="en-US" sz="7144" b="1">
                <a:solidFill>
                  <a:srgbClr val="0048A8"/>
                </a:solidFill>
                <a:latin typeface="HK Grotesk Bold"/>
                <a:ea typeface="HK Grotesk Bold"/>
                <a:cs typeface="HK Grotesk Bold"/>
                <a:sym typeface="HK Grotesk Bold"/>
              </a:rPr>
              <a:t>03</a:t>
            </a:r>
          </a:p>
        </p:txBody>
      </p:sp>
      <p:sp>
        <p:nvSpPr>
          <p:cNvPr id="13" name="TextBox 13"/>
          <p:cNvSpPr txBox="1"/>
          <p:nvPr/>
        </p:nvSpPr>
        <p:spPr>
          <a:xfrm>
            <a:off x="12012665" y="8518565"/>
            <a:ext cx="5081308" cy="394275"/>
          </a:xfrm>
          <a:prstGeom prst="rect">
            <a:avLst/>
          </a:prstGeom>
        </p:spPr>
        <p:txBody>
          <a:bodyPr lIns="0" tIns="0" rIns="0" bIns="0" rtlCol="0" anchor="t">
            <a:spAutoFit/>
          </a:bodyPr>
          <a:lstStyle/>
          <a:p>
            <a:pPr algn="l">
              <a:lnSpc>
                <a:spcPts val="2879"/>
              </a:lnSpc>
            </a:pPr>
            <a:r>
              <a:rPr lang="en-US" sz="3000" dirty="0" err="1">
                <a:solidFill>
                  <a:srgbClr val="000000"/>
                </a:solidFill>
                <a:latin typeface="HK Grotesk"/>
                <a:ea typeface="HK Grotesk"/>
                <a:cs typeface="HK Grotesk"/>
                <a:sym typeface="HK Grotesk"/>
              </a:rPr>
              <a:t>Publicación</a:t>
            </a:r>
            <a:endParaRPr lang="en-US" sz="3000" dirty="0">
              <a:solidFill>
                <a:srgbClr val="000000"/>
              </a:solidFill>
              <a:latin typeface="HK Grotesk"/>
              <a:ea typeface="HK Grotesk"/>
              <a:cs typeface="HK Grotesk"/>
              <a:sym typeface="HK Grotesk"/>
            </a:endParaRPr>
          </a:p>
        </p:txBody>
      </p:sp>
      <p:sp>
        <p:nvSpPr>
          <p:cNvPr id="14" name="TextBox 14"/>
          <p:cNvSpPr txBox="1"/>
          <p:nvPr/>
        </p:nvSpPr>
        <p:spPr>
          <a:xfrm>
            <a:off x="9883384" y="8172785"/>
            <a:ext cx="1567269" cy="1085836"/>
          </a:xfrm>
          <a:prstGeom prst="rect">
            <a:avLst/>
          </a:prstGeom>
        </p:spPr>
        <p:txBody>
          <a:bodyPr lIns="0" tIns="0" rIns="0" bIns="0" rtlCol="0" anchor="t">
            <a:spAutoFit/>
          </a:bodyPr>
          <a:lstStyle/>
          <a:p>
            <a:pPr algn="r">
              <a:lnSpc>
                <a:spcPts val="8573"/>
              </a:lnSpc>
              <a:spcBef>
                <a:spcPct val="0"/>
              </a:spcBef>
            </a:pPr>
            <a:r>
              <a:rPr lang="en-US" sz="7144" b="1">
                <a:solidFill>
                  <a:srgbClr val="0048A8"/>
                </a:solidFill>
                <a:latin typeface="HK Grotesk Bold"/>
                <a:ea typeface="HK Grotesk Bold"/>
                <a:cs typeface="HK Grotesk Bold"/>
                <a:sym typeface="HK Grotesk Bold"/>
              </a:rPr>
              <a:t>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688510" y="1839152"/>
            <a:ext cx="8222033" cy="1104935"/>
          </a:xfrm>
          <a:prstGeom prst="rect">
            <a:avLst/>
          </a:prstGeom>
        </p:spPr>
        <p:txBody>
          <a:bodyPr lIns="0" tIns="0" rIns="0" bIns="0" rtlCol="0" anchor="t">
            <a:spAutoFit/>
          </a:bodyPr>
          <a:lstStyle/>
          <a:p>
            <a:pPr algn="l">
              <a:lnSpc>
                <a:spcPts val="8640"/>
              </a:lnSpc>
            </a:pPr>
            <a:r>
              <a:rPr lang="en-US" sz="7200" b="1" dirty="0">
                <a:solidFill>
                  <a:srgbClr val="0048A8"/>
                </a:solidFill>
                <a:latin typeface="HK Grotesk Bold"/>
                <a:ea typeface="HK Grotesk Bold"/>
                <a:cs typeface="HK Grotesk Bold"/>
                <a:sym typeface="HK Grotesk Bold"/>
              </a:rPr>
              <a:t>Etapa 1</a:t>
            </a:r>
          </a:p>
        </p:txBody>
      </p:sp>
      <p:grpSp>
        <p:nvGrpSpPr>
          <p:cNvPr id="6" name="Group 6"/>
          <p:cNvGrpSpPr/>
          <p:nvPr/>
        </p:nvGrpSpPr>
        <p:grpSpPr>
          <a:xfrm>
            <a:off x="0" y="0"/>
            <a:ext cx="4323536" cy="10287000"/>
            <a:chOff x="0" y="0"/>
            <a:chExt cx="1138709" cy="2709333"/>
          </a:xfrm>
        </p:grpSpPr>
        <p:sp>
          <p:nvSpPr>
            <p:cNvPr id="7" name="Freeform 7"/>
            <p:cNvSpPr/>
            <p:nvPr/>
          </p:nvSpPr>
          <p:spPr>
            <a:xfrm>
              <a:off x="0" y="0"/>
              <a:ext cx="1138709" cy="2709333"/>
            </a:xfrm>
            <a:custGeom>
              <a:avLst/>
              <a:gdLst/>
              <a:ahLst/>
              <a:cxnLst/>
              <a:rect l="l" t="t" r="r" b="b"/>
              <a:pathLst>
                <a:path w="1138709" h="2709333">
                  <a:moveTo>
                    <a:pt x="0" y="0"/>
                  </a:moveTo>
                  <a:lnTo>
                    <a:pt x="1138709" y="0"/>
                  </a:lnTo>
                  <a:lnTo>
                    <a:pt x="1138709" y="2709333"/>
                  </a:lnTo>
                  <a:lnTo>
                    <a:pt x="0" y="2709333"/>
                  </a:lnTo>
                  <a:close/>
                </a:path>
              </a:pathLst>
            </a:custGeom>
            <a:solidFill>
              <a:srgbClr val="0048A8"/>
            </a:solidFill>
          </p:spPr>
        </p:sp>
        <p:sp>
          <p:nvSpPr>
            <p:cNvPr id="8" name="TextBox 8"/>
            <p:cNvSpPr txBox="1"/>
            <p:nvPr/>
          </p:nvSpPr>
          <p:spPr>
            <a:xfrm>
              <a:off x="0" y="0"/>
              <a:ext cx="1138709" cy="2709333"/>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7494177" y="9488445"/>
            <a:ext cx="1028700" cy="1007978"/>
            <a:chOff x="0" y="0"/>
            <a:chExt cx="270933" cy="265476"/>
          </a:xfrm>
        </p:grpSpPr>
        <p:sp>
          <p:nvSpPr>
            <p:cNvPr id="12" name="Freeform 12"/>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13" name="TextBox 13"/>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17259300" y="9258300"/>
            <a:ext cx="469753" cy="460291"/>
            <a:chOff x="0" y="0"/>
            <a:chExt cx="270933" cy="265476"/>
          </a:xfrm>
        </p:grpSpPr>
        <p:sp>
          <p:nvSpPr>
            <p:cNvPr id="15" name="Freeform 15"/>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16" name="TextBox 16"/>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17" name="CuadroTexto 16">
            <a:extLst>
              <a:ext uri="{FF2B5EF4-FFF2-40B4-BE49-F238E27FC236}">
                <a16:creationId xmlns:a16="http://schemas.microsoft.com/office/drawing/2014/main" id="{A2CCF89A-B0C7-41F9-3BAC-57C75D5FB1A5}"/>
              </a:ext>
            </a:extLst>
          </p:cNvPr>
          <p:cNvSpPr txBox="1"/>
          <p:nvPr/>
        </p:nvSpPr>
        <p:spPr>
          <a:xfrm>
            <a:off x="4724400" y="4361121"/>
            <a:ext cx="5183281" cy="2400657"/>
          </a:xfrm>
          <a:prstGeom prst="rect">
            <a:avLst/>
          </a:prstGeom>
          <a:noFill/>
        </p:spPr>
        <p:txBody>
          <a:bodyPr wrap="square" rtlCol="0">
            <a:spAutoFit/>
          </a:bodyPr>
          <a:lstStyle/>
          <a:p>
            <a:pPr marL="285750" indent="-285750">
              <a:buFont typeface="Arial" panose="020B0604020202020204" pitchFamily="34" charset="0"/>
              <a:buChar char="•"/>
            </a:pPr>
            <a:r>
              <a:rPr lang="es-ES" sz="2500" dirty="0"/>
              <a:t>Se identificó que faltaba una tabla en los archivos originales.</a:t>
            </a:r>
          </a:p>
          <a:p>
            <a:pPr marL="285750" indent="-285750">
              <a:buFont typeface="Arial" panose="020B0604020202020204" pitchFamily="34" charset="0"/>
              <a:buChar char="•"/>
            </a:pPr>
            <a:r>
              <a:rPr lang="es-ES" sz="2500" dirty="0"/>
              <a:t>Se estandarizaron todos los nombres de columnas a </a:t>
            </a:r>
            <a:r>
              <a:rPr lang="es-ES" sz="2500" dirty="0" err="1"/>
              <a:t>snake_case</a:t>
            </a:r>
            <a:r>
              <a:rPr lang="es-ES" sz="2500" dirty="0"/>
              <a:t>.</a:t>
            </a:r>
          </a:p>
          <a:p>
            <a:pPr marL="285750" indent="-285750">
              <a:buFont typeface="Arial" panose="020B0604020202020204" pitchFamily="34" charset="0"/>
              <a:buChar char="•"/>
            </a:pPr>
            <a:r>
              <a:rPr lang="es-ES" sz="2500" dirty="0"/>
              <a:t>Se definieron tipos de datos consistentes para cada campo.</a:t>
            </a:r>
            <a:endParaRPr lang="es-AR" sz="2500" dirty="0"/>
          </a:p>
        </p:txBody>
      </p:sp>
      <p:sp>
        <p:nvSpPr>
          <p:cNvPr id="18" name="CuadroTexto 17">
            <a:extLst>
              <a:ext uri="{FF2B5EF4-FFF2-40B4-BE49-F238E27FC236}">
                <a16:creationId xmlns:a16="http://schemas.microsoft.com/office/drawing/2014/main" id="{14ECE84B-CB60-F585-0D49-479BB8DCCCC3}"/>
              </a:ext>
            </a:extLst>
          </p:cNvPr>
          <p:cNvSpPr txBox="1"/>
          <p:nvPr/>
        </p:nvSpPr>
        <p:spPr>
          <a:xfrm>
            <a:off x="10788157" y="4361121"/>
            <a:ext cx="6471143" cy="3939540"/>
          </a:xfrm>
          <a:prstGeom prst="rect">
            <a:avLst/>
          </a:prstGeom>
          <a:noFill/>
        </p:spPr>
        <p:txBody>
          <a:bodyPr wrap="square" rtlCol="0">
            <a:spAutoFit/>
          </a:bodyPr>
          <a:lstStyle/>
          <a:p>
            <a:pPr marL="285750" indent="-285750">
              <a:buFont typeface="Arial" panose="020B0604020202020204" pitchFamily="34" charset="0"/>
              <a:buChar char="•"/>
            </a:pPr>
            <a:r>
              <a:rPr lang="es-ES" sz="2500" dirty="0" err="1"/>
              <a:t>employees.reports_to</a:t>
            </a:r>
            <a:r>
              <a:rPr lang="es-ES" sz="2500" dirty="0"/>
              <a:t> contiene NULL válidos (jefes sin supervisor) → nulo permitido.</a:t>
            </a:r>
          </a:p>
          <a:p>
            <a:pPr marL="285750" indent="-285750">
              <a:buFont typeface="Arial" panose="020B0604020202020204" pitchFamily="34" charset="0"/>
              <a:buChar char="•"/>
            </a:pPr>
            <a:r>
              <a:rPr lang="es-ES" sz="2500" dirty="0" err="1"/>
              <a:t>orders.shipped_date</a:t>
            </a:r>
            <a:r>
              <a:rPr lang="es-ES" sz="2500" dirty="0"/>
              <a:t> tenía NULL para pedidos no enviados → se eliminaron del </a:t>
            </a:r>
            <a:r>
              <a:rPr lang="es-ES" sz="2500" dirty="0" err="1"/>
              <a:t>dataset</a:t>
            </a:r>
            <a:r>
              <a:rPr lang="es-ES" sz="2500" dirty="0"/>
              <a:t> o se trató según requerimiento.</a:t>
            </a:r>
          </a:p>
          <a:p>
            <a:pPr marL="285750" indent="-285750">
              <a:buFont typeface="Arial" panose="020B0604020202020204" pitchFamily="34" charset="0"/>
              <a:buChar char="•"/>
            </a:pPr>
            <a:r>
              <a:rPr lang="es-ES" sz="2500" dirty="0"/>
              <a:t>Fechas estaban en formato "YYYY-MM-DD HH:MM:SS" → se normalizaron a YYYY-MM-DD.</a:t>
            </a:r>
          </a:p>
          <a:p>
            <a:pPr marL="285750" indent="-285750">
              <a:buFont typeface="Arial" panose="020B0604020202020204" pitchFamily="34" charset="0"/>
              <a:buChar char="•"/>
            </a:pPr>
            <a:r>
              <a:rPr lang="es-ES" sz="2500" dirty="0"/>
              <a:t>No se detectaron duplicados de claves primarias en el origen.</a:t>
            </a:r>
            <a:endParaRPr lang="es-AR" sz="2500" dirty="0"/>
          </a:p>
        </p:txBody>
      </p:sp>
      <p:sp>
        <p:nvSpPr>
          <p:cNvPr id="19" name="CuadroTexto 18">
            <a:extLst>
              <a:ext uri="{FF2B5EF4-FFF2-40B4-BE49-F238E27FC236}">
                <a16:creationId xmlns:a16="http://schemas.microsoft.com/office/drawing/2014/main" id="{F0F41C01-3A3D-0C36-A173-F6E9D2072C42}"/>
              </a:ext>
            </a:extLst>
          </p:cNvPr>
          <p:cNvSpPr txBox="1"/>
          <p:nvPr/>
        </p:nvSpPr>
        <p:spPr>
          <a:xfrm>
            <a:off x="4724400" y="3467938"/>
            <a:ext cx="5158800" cy="477054"/>
          </a:xfrm>
          <a:prstGeom prst="rect">
            <a:avLst/>
          </a:prstGeom>
          <a:solidFill>
            <a:schemeClr val="accent5">
              <a:lumMod val="20000"/>
              <a:lumOff val="80000"/>
            </a:schemeClr>
          </a:solidFill>
        </p:spPr>
        <p:txBody>
          <a:bodyPr wrap="square" rtlCol="0">
            <a:spAutoFit/>
          </a:bodyPr>
          <a:lstStyle/>
          <a:p>
            <a:pPr algn="ctr"/>
            <a:r>
              <a:rPr lang="es-ES" sz="2500" b="1" dirty="0"/>
              <a:t>Análisis inicial de archivos </a:t>
            </a:r>
            <a:r>
              <a:rPr lang="es-ES" sz="2500" b="1" dirty="0" err="1"/>
              <a:t>csv</a:t>
            </a:r>
            <a:endParaRPr lang="es-ES" sz="2500" b="1" dirty="0"/>
          </a:p>
        </p:txBody>
      </p:sp>
      <p:sp>
        <p:nvSpPr>
          <p:cNvPr id="20" name="CuadroTexto 19">
            <a:extLst>
              <a:ext uri="{FF2B5EF4-FFF2-40B4-BE49-F238E27FC236}">
                <a16:creationId xmlns:a16="http://schemas.microsoft.com/office/drawing/2014/main" id="{8CFF9949-A82D-5D6C-AAA7-FF36DCC3B8F1}"/>
              </a:ext>
            </a:extLst>
          </p:cNvPr>
          <p:cNvSpPr txBox="1"/>
          <p:nvPr/>
        </p:nvSpPr>
        <p:spPr>
          <a:xfrm>
            <a:off x="11201400" y="3467938"/>
            <a:ext cx="5159829" cy="477054"/>
          </a:xfrm>
          <a:prstGeom prst="rect">
            <a:avLst/>
          </a:prstGeom>
          <a:solidFill>
            <a:schemeClr val="accent5">
              <a:lumMod val="20000"/>
              <a:lumOff val="80000"/>
            </a:schemeClr>
          </a:solidFill>
        </p:spPr>
        <p:txBody>
          <a:bodyPr wrap="square" rtlCol="0">
            <a:spAutoFit/>
          </a:bodyPr>
          <a:lstStyle/>
          <a:p>
            <a:pPr algn="ctr"/>
            <a:r>
              <a:rPr lang="es-ES" sz="2500" b="1" dirty="0"/>
              <a:t>Hallazgos claves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914400" y="778882"/>
            <a:ext cx="10020300" cy="1019382"/>
          </a:xfrm>
          <a:prstGeom prst="rect">
            <a:avLst/>
          </a:prstGeom>
        </p:spPr>
        <p:txBody>
          <a:bodyPr wrap="square" lIns="0" tIns="0" rIns="0" bIns="0" rtlCol="0" anchor="t">
            <a:spAutoFit/>
          </a:bodyPr>
          <a:lstStyle/>
          <a:p>
            <a:pPr algn="l">
              <a:lnSpc>
                <a:spcPts val="8640"/>
              </a:lnSpc>
            </a:pPr>
            <a:r>
              <a:rPr lang="en-US" sz="5000" b="1" dirty="0">
                <a:solidFill>
                  <a:srgbClr val="0048A8"/>
                </a:solidFill>
                <a:latin typeface="HK Grotesk Bold"/>
                <a:ea typeface="HK Grotesk Bold"/>
                <a:cs typeface="HK Grotesk Bold"/>
                <a:sym typeface="HK Grotesk Bold"/>
              </a:rPr>
              <a:t>Modelo original de </a:t>
            </a:r>
            <a:r>
              <a:rPr lang="en-US" sz="5000" b="1" dirty="0" err="1">
                <a:solidFill>
                  <a:srgbClr val="0048A8"/>
                </a:solidFill>
                <a:latin typeface="HK Grotesk Bold"/>
                <a:ea typeface="HK Grotesk Bold"/>
                <a:cs typeface="HK Grotesk Bold"/>
                <a:sym typeface="HK Grotesk Bold"/>
              </a:rPr>
              <a:t>datos</a:t>
            </a:r>
            <a:endParaRPr lang="en-US" sz="5000" b="1" dirty="0">
              <a:solidFill>
                <a:srgbClr val="0048A8"/>
              </a:solidFill>
              <a:latin typeface="HK Grotesk Bold"/>
              <a:ea typeface="HK Grotesk Bold"/>
              <a:cs typeface="HK Grotesk Bold"/>
              <a:sym typeface="HK Grotesk Bold"/>
            </a:endParaRPr>
          </a:p>
        </p:txBody>
      </p:sp>
      <p:sp>
        <p:nvSpPr>
          <p:cNvPr id="10" name="TextBox 10"/>
          <p:cNvSpPr txBox="1"/>
          <p:nvPr/>
        </p:nvSpPr>
        <p:spPr>
          <a:xfrm>
            <a:off x="1338107" y="8636540"/>
            <a:ext cx="2350733" cy="361887"/>
          </a:xfrm>
          <a:prstGeom prst="rect">
            <a:avLst/>
          </a:prstGeom>
        </p:spPr>
        <p:txBody>
          <a:bodyPr lIns="0" tIns="0" rIns="0" bIns="0" rtlCol="0" anchor="t">
            <a:spAutoFit/>
          </a:bodyPr>
          <a:lstStyle/>
          <a:p>
            <a:pPr algn="l">
              <a:lnSpc>
                <a:spcPts val="2879"/>
              </a:lnSpc>
            </a:pPr>
            <a:r>
              <a:rPr lang="en-US" sz="2400" b="1" spc="36">
                <a:solidFill>
                  <a:srgbClr val="FFFFFF"/>
                </a:solidFill>
                <a:latin typeface="HK Grotesk Bold"/>
                <a:ea typeface="HK Grotesk Bold"/>
                <a:cs typeface="HK Grotesk Bold"/>
                <a:sym typeface="HK Grotesk Bold"/>
              </a:rPr>
              <a:t>More Details</a:t>
            </a:r>
          </a:p>
        </p:txBody>
      </p:sp>
      <p:pic>
        <p:nvPicPr>
          <p:cNvPr id="11" name="Picture 3" descr="A screenshot of a computer&#10;&#10;AI-generated content may be incorrect.">
            <a:extLst>
              <a:ext uri="{FF2B5EF4-FFF2-40B4-BE49-F238E27FC236}">
                <a16:creationId xmlns:a16="http://schemas.microsoft.com/office/drawing/2014/main" id="{A9C85180-8BE0-A48E-564C-8BD08C1669B9}"/>
              </a:ext>
            </a:extLst>
          </p:cNvPr>
          <p:cNvPicPr>
            <a:picLocks noChangeAspect="1"/>
          </p:cNvPicPr>
          <p:nvPr/>
        </p:nvPicPr>
        <p:blipFill>
          <a:blip r:embed="rId2"/>
          <a:stretch>
            <a:fillRect/>
          </a:stretch>
        </p:blipFill>
        <p:spPr>
          <a:xfrm>
            <a:off x="3107453" y="2324100"/>
            <a:ext cx="12073093" cy="71578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566AE-50F6-AB46-F1E7-01390F3995A0}"/>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A5FB857A-DDF2-1DE6-CB7D-4AACEB6AF0CE}"/>
              </a:ext>
            </a:extLst>
          </p:cNvPr>
          <p:cNvSpPr txBox="1"/>
          <p:nvPr/>
        </p:nvSpPr>
        <p:spPr>
          <a:xfrm>
            <a:off x="4800600" y="495300"/>
            <a:ext cx="8222033" cy="1104935"/>
          </a:xfrm>
          <a:prstGeom prst="rect">
            <a:avLst/>
          </a:prstGeom>
        </p:spPr>
        <p:txBody>
          <a:bodyPr lIns="0" tIns="0" rIns="0" bIns="0" rtlCol="0" anchor="t">
            <a:spAutoFit/>
          </a:bodyPr>
          <a:lstStyle/>
          <a:p>
            <a:pPr algn="l">
              <a:lnSpc>
                <a:spcPts val="8640"/>
              </a:lnSpc>
            </a:pPr>
            <a:r>
              <a:rPr lang="en-US" sz="7200" b="1" dirty="0">
                <a:solidFill>
                  <a:srgbClr val="0048A8"/>
                </a:solidFill>
                <a:latin typeface="HK Grotesk Bold"/>
                <a:ea typeface="HK Grotesk Bold"/>
                <a:cs typeface="HK Grotesk Bold"/>
                <a:sym typeface="HK Grotesk Bold"/>
              </a:rPr>
              <a:t>Etapa 2</a:t>
            </a:r>
          </a:p>
        </p:txBody>
      </p:sp>
      <p:grpSp>
        <p:nvGrpSpPr>
          <p:cNvPr id="6" name="Group 6">
            <a:extLst>
              <a:ext uri="{FF2B5EF4-FFF2-40B4-BE49-F238E27FC236}">
                <a16:creationId xmlns:a16="http://schemas.microsoft.com/office/drawing/2014/main" id="{31F374FC-E299-589E-1547-F3FF32900396}"/>
              </a:ext>
            </a:extLst>
          </p:cNvPr>
          <p:cNvGrpSpPr/>
          <p:nvPr/>
        </p:nvGrpSpPr>
        <p:grpSpPr>
          <a:xfrm>
            <a:off x="0" y="0"/>
            <a:ext cx="4323536" cy="10287000"/>
            <a:chOff x="0" y="0"/>
            <a:chExt cx="1138709" cy="2709333"/>
          </a:xfrm>
        </p:grpSpPr>
        <p:sp>
          <p:nvSpPr>
            <p:cNvPr id="7" name="Freeform 7">
              <a:extLst>
                <a:ext uri="{FF2B5EF4-FFF2-40B4-BE49-F238E27FC236}">
                  <a16:creationId xmlns:a16="http://schemas.microsoft.com/office/drawing/2014/main" id="{0295BE85-F970-7A0F-F4A9-E055EEFCFB5A}"/>
                </a:ext>
              </a:extLst>
            </p:cNvPr>
            <p:cNvSpPr/>
            <p:nvPr/>
          </p:nvSpPr>
          <p:spPr>
            <a:xfrm>
              <a:off x="0" y="0"/>
              <a:ext cx="1138709" cy="2709333"/>
            </a:xfrm>
            <a:custGeom>
              <a:avLst/>
              <a:gdLst/>
              <a:ahLst/>
              <a:cxnLst/>
              <a:rect l="l" t="t" r="r" b="b"/>
              <a:pathLst>
                <a:path w="1138709" h="2709333">
                  <a:moveTo>
                    <a:pt x="0" y="0"/>
                  </a:moveTo>
                  <a:lnTo>
                    <a:pt x="1138709" y="0"/>
                  </a:lnTo>
                  <a:lnTo>
                    <a:pt x="1138709" y="2709333"/>
                  </a:lnTo>
                  <a:lnTo>
                    <a:pt x="0" y="2709333"/>
                  </a:lnTo>
                  <a:close/>
                </a:path>
              </a:pathLst>
            </a:custGeom>
            <a:solidFill>
              <a:srgbClr val="0048A8"/>
            </a:solidFill>
          </p:spPr>
        </p:sp>
        <p:sp>
          <p:nvSpPr>
            <p:cNvPr id="8" name="TextBox 8">
              <a:extLst>
                <a:ext uri="{FF2B5EF4-FFF2-40B4-BE49-F238E27FC236}">
                  <a16:creationId xmlns:a16="http://schemas.microsoft.com/office/drawing/2014/main" id="{126193ED-F358-F185-5241-E26A32DBA237}"/>
                </a:ext>
              </a:extLst>
            </p:cNvPr>
            <p:cNvSpPr txBox="1"/>
            <p:nvPr/>
          </p:nvSpPr>
          <p:spPr>
            <a:xfrm>
              <a:off x="0" y="0"/>
              <a:ext cx="1138709" cy="2709333"/>
            </a:xfrm>
            <a:prstGeom prst="rect">
              <a:avLst/>
            </a:prstGeom>
          </p:spPr>
          <p:txBody>
            <a:bodyPr lIns="50800" tIns="50800" rIns="50800" bIns="50800" rtlCol="0" anchor="ctr"/>
            <a:lstStyle/>
            <a:p>
              <a:pPr algn="ctr">
                <a:lnSpc>
                  <a:spcPts val="2879"/>
                </a:lnSpc>
              </a:pPr>
              <a:endParaRPr/>
            </a:p>
          </p:txBody>
        </p:sp>
      </p:grpSp>
      <p:grpSp>
        <p:nvGrpSpPr>
          <p:cNvPr id="11" name="Group 11">
            <a:extLst>
              <a:ext uri="{FF2B5EF4-FFF2-40B4-BE49-F238E27FC236}">
                <a16:creationId xmlns:a16="http://schemas.microsoft.com/office/drawing/2014/main" id="{C7B87192-70D1-922B-98BE-6DB3878FD585}"/>
              </a:ext>
            </a:extLst>
          </p:cNvPr>
          <p:cNvGrpSpPr/>
          <p:nvPr/>
        </p:nvGrpSpPr>
        <p:grpSpPr>
          <a:xfrm>
            <a:off x="17494177" y="9488445"/>
            <a:ext cx="1028700" cy="1007978"/>
            <a:chOff x="0" y="0"/>
            <a:chExt cx="270933" cy="265476"/>
          </a:xfrm>
        </p:grpSpPr>
        <p:sp>
          <p:nvSpPr>
            <p:cNvPr id="12" name="Freeform 12">
              <a:extLst>
                <a:ext uri="{FF2B5EF4-FFF2-40B4-BE49-F238E27FC236}">
                  <a16:creationId xmlns:a16="http://schemas.microsoft.com/office/drawing/2014/main" id="{99A9B79B-2A9E-6076-54B0-5370236E20E0}"/>
                </a:ext>
              </a:extLst>
            </p:cNvPr>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13" name="TextBox 13">
              <a:extLst>
                <a:ext uri="{FF2B5EF4-FFF2-40B4-BE49-F238E27FC236}">
                  <a16:creationId xmlns:a16="http://schemas.microsoft.com/office/drawing/2014/main" id="{0DB48A2A-1849-58CB-43E1-8AAEB2D97A9F}"/>
                </a:ext>
              </a:extLst>
            </p:cNvPr>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4" name="Group 14">
            <a:extLst>
              <a:ext uri="{FF2B5EF4-FFF2-40B4-BE49-F238E27FC236}">
                <a16:creationId xmlns:a16="http://schemas.microsoft.com/office/drawing/2014/main" id="{0B7A6340-6AF1-6B3D-D82A-BF96B6FDB5AC}"/>
              </a:ext>
            </a:extLst>
          </p:cNvPr>
          <p:cNvGrpSpPr/>
          <p:nvPr/>
        </p:nvGrpSpPr>
        <p:grpSpPr>
          <a:xfrm>
            <a:off x="17259300" y="9258300"/>
            <a:ext cx="469753" cy="460291"/>
            <a:chOff x="0" y="0"/>
            <a:chExt cx="270933" cy="265476"/>
          </a:xfrm>
        </p:grpSpPr>
        <p:sp>
          <p:nvSpPr>
            <p:cNvPr id="15" name="Freeform 15">
              <a:extLst>
                <a:ext uri="{FF2B5EF4-FFF2-40B4-BE49-F238E27FC236}">
                  <a16:creationId xmlns:a16="http://schemas.microsoft.com/office/drawing/2014/main" id="{342A99CB-9F75-A331-9E77-F4A84F073C8C}"/>
                </a:ext>
              </a:extLst>
            </p:cNvPr>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16" name="TextBox 16">
              <a:extLst>
                <a:ext uri="{FF2B5EF4-FFF2-40B4-BE49-F238E27FC236}">
                  <a16:creationId xmlns:a16="http://schemas.microsoft.com/office/drawing/2014/main" id="{3F580E3F-76A5-A92C-F222-5470B2835278}"/>
                </a:ext>
              </a:extLst>
            </p:cNvPr>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2" name="TextBox 8">
            <a:extLst>
              <a:ext uri="{FF2B5EF4-FFF2-40B4-BE49-F238E27FC236}">
                <a16:creationId xmlns:a16="http://schemas.microsoft.com/office/drawing/2014/main" id="{1029A326-7D72-B0D3-68B9-B0843027DD19}"/>
              </a:ext>
            </a:extLst>
          </p:cNvPr>
          <p:cNvSpPr txBox="1"/>
          <p:nvPr/>
        </p:nvSpPr>
        <p:spPr>
          <a:xfrm>
            <a:off x="6102646" y="2017142"/>
            <a:ext cx="10020300" cy="1019382"/>
          </a:xfrm>
          <a:prstGeom prst="rect">
            <a:avLst/>
          </a:prstGeom>
        </p:spPr>
        <p:txBody>
          <a:bodyPr wrap="square" lIns="0" tIns="0" rIns="0" bIns="0" rtlCol="0" anchor="t">
            <a:spAutoFit/>
          </a:bodyPr>
          <a:lstStyle/>
          <a:p>
            <a:pPr algn="ctr">
              <a:lnSpc>
                <a:spcPts val="8640"/>
              </a:lnSpc>
            </a:pPr>
            <a:r>
              <a:rPr lang="en-US" sz="5000" b="1" dirty="0">
                <a:solidFill>
                  <a:srgbClr val="0048A8"/>
                </a:solidFill>
                <a:latin typeface="HK Grotesk Bold"/>
                <a:ea typeface="HK Grotesk Bold"/>
                <a:cs typeface="HK Grotesk Bold"/>
                <a:sym typeface="HK Grotesk Bold"/>
              </a:rPr>
              <a:t>Nuevo </a:t>
            </a:r>
            <a:r>
              <a:rPr lang="en-US" sz="5000" b="1" dirty="0" err="1">
                <a:solidFill>
                  <a:srgbClr val="0048A8"/>
                </a:solidFill>
                <a:latin typeface="HK Grotesk Bold"/>
                <a:ea typeface="HK Grotesk Bold"/>
                <a:cs typeface="HK Grotesk Bold"/>
                <a:sym typeface="HK Grotesk Bold"/>
              </a:rPr>
              <a:t>modelo</a:t>
            </a:r>
            <a:r>
              <a:rPr lang="en-US" sz="5000" b="1" dirty="0">
                <a:solidFill>
                  <a:srgbClr val="0048A8"/>
                </a:solidFill>
                <a:latin typeface="HK Grotesk Bold"/>
                <a:ea typeface="HK Grotesk Bold"/>
                <a:cs typeface="HK Grotesk Bold"/>
                <a:sym typeface="HK Grotesk Bold"/>
              </a:rPr>
              <a:t> de </a:t>
            </a:r>
            <a:r>
              <a:rPr lang="en-US" sz="5000" b="1" dirty="0" err="1">
                <a:solidFill>
                  <a:srgbClr val="0048A8"/>
                </a:solidFill>
                <a:latin typeface="HK Grotesk Bold"/>
                <a:ea typeface="HK Grotesk Bold"/>
                <a:cs typeface="HK Grotesk Bold"/>
                <a:sym typeface="HK Grotesk Bold"/>
              </a:rPr>
              <a:t>datos</a:t>
            </a:r>
            <a:endParaRPr lang="en-US" sz="5000" b="1" dirty="0">
              <a:solidFill>
                <a:srgbClr val="0048A8"/>
              </a:solidFill>
              <a:latin typeface="HK Grotesk Bold"/>
              <a:ea typeface="HK Grotesk Bold"/>
              <a:cs typeface="HK Grotesk Bold"/>
              <a:sym typeface="HK Grotesk Bold"/>
            </a:endParaRPr>
          </a:p>
        </p:txBody>
      </p:sp>
      <p:sp>
        <p:nvSpPr>
          <p:cNvPr id="3" name="CuadroTexto 2">
            <a:extLst>
              <a:ext uri="{FF2B5EF4-FFF2-40B4-BE49-F238E27FC236}">
                <a16:creationId xmlns:a16="http://schemas.microsoft.com/office/drawing/2014/main" id="{E755EE00-4978-E2F2-4C28-777A7A84CDF8}"/>
              </a:ext>
            </a:extLst>
          </p:cNvPr>
          <p:cNvSpPr txBox="1"/>
          <p:nvPr/>
        </p:nvSpPr>
        <p:spPr>
          <a:xfrm>
            <a:off x="8077200" y="5512977"/>
            <a:ext cx="6071192" cy="1015663"/>
          </a:xfrm>
          <a:prstGeom prst="rect">
            <a:avLst/>
          </a:prstGeom>
          <a:noFill/>
        </p:spPr>
        <p:txBody>
          <a:bodyPr wrap="square" rtlCol="0">
            <a:spAutoFit/>
          </a:bodyPr>
          <a:lstStyle/>
          <a:p>
            <a:r>
              <a:rPr lang="es-ES" sz="6000" dirty="0">
                <a:highlight>
                  <a:srgbClr val="FFFF00"/>
                </a:highlight>
              </a:rPr>
              <a:t>Pegar nuevo DER</a:t>
            </a:r>
            <a:endParaRPr lang="es-AR" sz="6000" dirty="0">
              <a:highlight>
                <a:srgbClr val="FFFF00"/>
              </a:highlight>
            </a:endParaRPr>
          </a:p>
        </p:txBody>
      </p:sp>
    </p:spTree>
    <p:extLst>
      <p:ext uri="{BB962C8B-B14F-4D97-AF65-F5344CB8AC3E}">
        <p14:creationId xmlns:p14="http://schemas.microsoft.com/office/powerpoint/2010/main" val="425735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26327" y="4044753"/>
            <a:ext cx="7832973" cy="1028951"/>
            <a:chOff x="0" y="0"/>
            <a:chExt cx="2063005" cy="271000"/>
          </a:xfrm>
        </p:grpSpPr>
        <p:sp>
          <p:nvSpPr>
            <p:cNvPr id="3" name="Freeform 3"/>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4" name="TextBox 4"/>
            <p:cNvSpPr txBox="1"/>
            <p:nvPr/>
          </p:nvSpPr>
          <p:spPr>
            <a:xfrm>
              <a:off x="0" y="0"/>
              <a:ext cx="2063005" cy="271000"/>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9426327" y="5437285"/>
            <a:ext cx="7832973" cy="1028951"/>
            <a:chOff x="0" y="0"/>
            <a:chExt cx="2063005" cy="271000"/>
          </a:xfrm>
        </p:grpSpPr>
        <p:sp>
          <p:nvSpPr>
            <p:cNvPr id="6" name="Freeform 6"/>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7" name="TextBox 7"/>
            <p:cNvSpPr txBox="1"/>
            <p:nvPr/>
          </p:nvSpPr>
          <p:spPr>
            <a:xfrm>
              <a:off x="0" y="0"/>
              <a:ext cx="2063005" cy="271000"/>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9426327" y="6828187"/>
            <a:ext cx="7832973" cy="1028951"/>
            <a:chOff x="0" y="0"/>
            <a:chExt cx="2063005" cy="271000"/>
          </a:xfrm>
        </p:grpSpPr>
        <p:sp>
          <p:nvSpPr>
            <p:cNvPr id="9" name="Freeform 9"/>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10" name="TextBox 10"/>
            <p:cNvSpPr txBox="1"/>
            <p:nvPr/>
          </p:nvSpPr>
          <p:spPr>
            <a:xfrm>
              <a:off x="0" y="0"/>
              <a:ext cx="2063005" cy="271000"/>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9426327" y="8219088"/>
            <a:ext cx="7832973" cy="1028951"/>
            <a:chOff x="0" y="0"/>
            <a:chExt cx="2063005" cy="271000"/>
          </a:xfrm>
        </p:grpSpPr>
        <p:sp>
          <p:nvSpPr>
            <p:cNvPr id="12" name="Freeform 12"/>
            <p:cNvSpPr/>
            <p:nvPr/>
          </p:nvSpPr>
          <p:spPr>
            <a:xfrm>
              <a:off x="0" y="0"/>
              <a:ext cx="2063005" cy="271000"/>
            </a:xfrm>
            <a:custGeom>
              <a:avLst/>
              <a:gdLst/>
              <a:ahLst/>
              <a:cxnLst/>
              <a:rect l="l" t="t" r="r" b="b"/>
              <a:pathLst>
                <a:path w="2063005" h="271000">
                  <a:moveTo>
                    <a:pt x="0" y="0"/>
                  </a:moveTo>
                  <a:lnTo>
                    <a:pt x="2063005" y="0"/>
                  </a:lnTo>
                  <a:lnTo>
                    <a:pt x="2063005" y="271000"/>
                  </a:lnTo>
                  <a:lnTo>
                    <a:pt x="0" y="271000"/>
                  </a:lnTo>
                  <a:close/>
                </a:path>
              </a:pathLst>
            </a:custGeom>
            <a:solidFill>
              <a:srgbClr val="0048A8"/>
            </a:solidFill>
          </p:spPr>
        </p:sp>
        <p:sp>
          <p:nvSpPr>
            <p:cNvPr id="13" name="TextBox 13"/>
            <p:cNvSpPr txBox="1"/>
            <p:nvPr/>
          </p:nvSpPr>
          <p:spPr>
            <a:xfrm>
              <a:off x="0" y="0"/>
              <a:ext cx="2063005" cy="271000"/>
            </a:xfrm>
            <a:prstGeom prst="rect">
              <a:avLst/>
            </a:prstGeom>
          </p:spPr>
          <p:txBody>
            <a:bodyPr lIns="50800" tIns="50800" rIns="50800" bIns="50800" rtlCol="0" anchor="ctr"/>
            <a:lstStyle/>
            <a:p>
              <a:pPr algn="ctr">
                <a:lnSpc>
                  <a:spcPts val="2879"/>
                </a:lnSpc>
              </a:pPr>
              <a:endParaRPr/>
            </a:p>
          </p:txBody>
        </p:sp>
      </p:grpSp>
      <p:sp>
        <p:nvSpPr>
          <p:cNvPr id="14" name="Freeform 14"/>
          <p:cNvSpPr/>
          <p:nvPr/>
        </p:nvSpPr>
        <p:spPr>
          <a:xfrm>
            <a:off x="1028700" y="4055014"/>
            <a:ext cx="6749546" cy="5203286"/>
          </a:xfrm>
          <a:custGeom>
            <a:avLst/>
            <a:gdLst/>
            <a:ahLst/>
            <a:cxnLst/>
            <a:rect l="l" t="t" r="r" b="b"/>
            <a:pathLst>
              <a:path w="6749546" h="5203286">
                <a:moveTo>
                  <a:pt x="0" y="0"/>
                </a:moveTo>
                <a:lnTo>
                  <a:pt x="6749546" y="0"/>
                </a:lnTo>
                <a:lnTo>
                  <a:pt x="6749546" y="5203286"/>
                </a:lnTo>
                <a:lnTo>
                  <a:pt x="0" y="5203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17494177" y="-209424"/>
            <a:ext cx="1028700" cy="1007978"/>
            <a:chOff x="0" y="0"/>
            <a:chExt cx="270933" cy="265476"/>
          </a:xfrm>
        </p:grpSpPr>
        <p:sp>
          <p:nvSpPr>
            <p:cNvPr id="16" name="Freeform 16"/>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48A8"/>
            </a:solidFill>
          </p:spPr>
        </p:sp>
        <p:sp>
          <p:nvSpPr>
            <p:cNvPr id="17" name="TextBox 17"/>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grpSp>
        <p:nvGrpSpPr>
          <p:cNvPr id="18" name="Group 18"/>
          <p:cNvGrpSpPr/>
          <p:nvPr/>
        </p:nvGrpSpPr>
        <p:grpSpPr>
          <a:xfrm>
            <a:off x="17259300" y="568409"/>
            <a:ext cx="469753" cy="460291"/>
            <a:chOff x="0" y="0"/>
            <a:chExt cx="270933" cy="265476"/>
          </a:xfrm>
        </p:grpSpPr>
        <p:sp>
          <p:nvSpPr>
            <p:cNvPr id="19" name="Freeform 19"/>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20" name="TextBox 20"/>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
        <p:nvSpPr>
          <p:cNvPr id="21" name="Freeform 21"/>
          <p:cNvSpPr/>
          <p:nvPr/>
        </p:nvSpPr>
        <p:spPr>
          <a:xfrm>
            <a:off x="16170264" y="4270386"/>
            <a:ext cx="577735" cy="577735"/>
          </a:xfrm>
          <a:custGeom>
            <a:avLst/>
            <a:gdLst/>
            <a:ahLst/>
            <a:cxnLst/>
            <a:rect l="l" t="t" r="r" b="b"/>
            <a:pathLst>
              <a:path w="577735" h="577735">
                <a:moveTo>
                  <a:pt x="0" y="0"/>
                </a:moveTo>
                <a:lnTo>
                  <a:pt x="577736" y="0"/>
                </a:lnTo>
                <a:lnTo>
                  <a:pt x="577736" y="577735"/>
                </a:lnTo>
                <a:lnTo>
                  <a:pt x="0" y="5777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1028700" y="1019175"/>
            <a:ext cx="8397627" cy="2200344"/>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What Does</a:t>
            </a:r>
          </a:p>
          <a:p>
            <a:pPr algn="l">
              <a:lnSpc>
                <a:spcPts val="8640"/>
              </a:lnSpc>
            </a:pPr>
            <a:r>
              <a:rPr lang="en-US" sz="7200" b="1">
                <a:solidFill>
                  <a:srgbClr val="0048A8"/>
                </a:solidFill>
                <a:latin typeface="HK Grotesk Bold"/>
                <a:ea typeface="HK Grotesk Bold"/>
                <a:cs typeface="HK Grotesk Bold"/>
                <a:sym typeface="HK Grotesk Bold"/>
              </a:rPr>
              <a:t>Big Data Refer To?</a:t>
            </a:r>
          </a:p>
        </p:txBody>
      </p:sp>
      <p:sp>
        <p:nvSpPr>
          <p:cNvPr id="23" name="TextBox 23"/>
          <p:cNvSpPr txBox="1"/>
          <p:nvPr/>
        </p:nvSpPr>
        <p:spPr>
          <a:xfrm>
            <a:off x="10068245" y="4378310"/>
            <a:ext cx="5665134" cy="361887"/>
          </a:xfrm>
          <a:prstGeom prst="rect">
            <a:avLst/>
          </a:prstGeom>
        </p:spPr>
        <p:txBody>
          <a:bodyPr lIns="0" tIns="0" rIns="0" bIns="0" rtlCol="0" anchor="t">
            <a:spAutoFit/>
          </a:bodyPr>
          <a:lstStyle/>
          <a:p>
            <a:pPr algn="l">
              <a:lnSpc>
                <a:spcPts val="2879"/>
              </a:lnSpc>
              <a:spcBef>
                <a:spcPct val="0"/>
              </a:spcBef>
            </a:pPr>
            <a:r>
              <a:rPr lang="en-US" sz="2400">
                <a:solidFill>
                  <a:srgbClr val="FFFFFF"/>
                </a:solidFill>
                <a:latin typeface="HK Grotesk"/>
                <a:ea typeface="HK Grotesk"/>
                <a:cs typeface="HK Grotesk"/>
                <a:sym typeface="HK Grotesk"/>
              </a:rPr>
              <a:t>Is the data too big?</a:t>
            </a:r>
          </a:p>
        </p:txBody>
      </p:sp>
      <p:sp>
        <p:nvSpPr>
          <p:cNvPr id="24" name="TextBox 24"/>
          <p:cNvSpPr txBox="1"/>
          <p:nvPr/>
        </p:nvSpPr>
        <p:spPr>
          <a:xfrm>
            <a:off x="10068245" y="5770842"/>
            <a:ext cx="5665134" cy="361887"/>
          </a:xfrm>
          <a:prstGeom prst="rect">
            <a:avLst/>
          </a:prstGeom>
        </p:spPr>
        <p:txBody>
          <a:bodyPr lIns="0" tIns="0" rIns="0" bIns="0" rtlCol="0" anchor="t">
            <a:spAutoFit/>
          </a:bodyPr>
          <a:lstStyle/>
          <a:p>
            <a:pPr algn="l">
              <a:lnSpc>
                <a:spcPts val="2879"/>
              </a:lnSpc>
              <a:spcBef>
                <a:spcPct val="0"/>
              </a:spcBef>
            </a:pPr>
            <a:r>
              <a:rPr lang="en-US" sz="2400">
                <a:solidFill>
                  <a:srgbClr val="FFFFFF"/>
                </a:solidFill>
                <a:latin typeface="HK Grotesk"/>
                <a:ea typeface="HK Grotesk"/>
                <a:cs typeface="HK Grotesk"/>
                <a:sym typeface="HK Grotesk"/>
              </a:rPr>
              <a:t>The data that is important?</a:t>
            </a:r>
          </a:p>
        </p:txBody>
      </p:sp>
      <p:sp>
        <p:nvSpPr>
          <p:cNvPr id="25" name="TextBox 25"/>
          <p:cNvSpPr txBox="1"/>
          <p:nvPr/>
        </p:nvSpPr>
        <p:spPr>
          <a:xfrm>
            <a:off x="10068245" y="6985954"/>
            <a:ext cx="5665134" cy="723775"/>
          </a:xfrm>
          <a:prstGeom prst="rect">
            <a:avLst/>
          </a:prstGeom>
        </p:spPr>
        <p:txBody>
          <a:bodyPr lIns="0" tIns="0" rIns="0" bIns="0" rtlCol="0" anchor="t">
            <a:spAutoFit/>
          </a:bodyPr>
          <a:lstStyle/>
          <a:p>
            <a:pPr algn="l">
              <a:lnSpc>
                <a:spcPts val="2879"/>
              </a:lnSpc>
              <a:spcBef>
                <a:spcPct val="0"/>
              </a:spcBef>
            </a:pPr>
            <a:r>
              <a:rPr lang="en-US" sz="2400">
                <a:solidFill>
                  <a:srgbClr val="FFFFFF"/>
                </a:solidFill>
                <a:latin typeface="HK Grotesk"/>
                <a:ea typeface="HK Grotesk"/>
                <a:cs typeface="HK Grotesk"/>
                <a:sym typeface="HK Grotesk"/>
              </a:rPr>
              <a:t>The data that cannot be processed by regular computing software?</a:t>
            </a:r>
          </a:p>
        </p:txBody>
      </p:sp>
      <p:sp>
        <p:nvSpPr>
          <p:cNvPr id="26" name="TextBox 26"/>
          <p:cNvSpPr txBox="1"/>
          <p:nvPr/>
        </p:nvSpPr>
        <p:spPr>
          <a:xfrm>
            <a:off x="10068245" y="8562905"/>
            <a:ext cx="5665134" cy="361887"/>
          </a:xfrm>
          <a:prstGeom prst="rect">
            <a:avLst/>
          </a:prstGeom>
        </p:spPr>
        <p:txBody>
          <a:bodyPr lIns="0" tIns="0" rIns="0" bIns="0" rtlCol="0" anchor="t">
            <a:spAutoFit/>
          </a:bodyPr>
          <a:lstStyle/>
          <a:p>
            <a:pPr algn="l">
              <a:lnSpc>
                <a:spcPts val="2879"/>
              </a:lnSpc>
              <a:spcBef>
                <a:spcPct val="0"/>
              </a:spcBef>
            </a:pPr>
            <a:r>
              <a:rPr lang="en-US" sz="2400">
                <a:solidFill>
                  <a:srgbClr val="FFFFFF"/>
                </a:solidFill>
                <a:latin typeface="HK Grotesk"/>
                <a:ea typeface="HK Grotesk"/>
                <a:cs typeface="HK Grotesk"/>
                <a:sym typeface="HK Grotesk"/>
              </a:rPr>
              <a:t>The data that tells you all?</a:t>
            </a:r>
          </a:p>
        </p:txBody>
      </p:sp>
      <p:sp>
        <p:nvSpPr>
          <p:cNvPr id="27" name="Freeform 27"/>
          <p:cNvSpPr/>
          <p:nvPr/>
        </p:nvSpPr>
        <p:spPr>
          <a:xfrm>
            <a:off x="16170264" y="5662918"/>
            <a:ext cx="577735" cy="577735"/>
          </a:xfrm>
          <a:custGeom>
            <a:avLst/>
            <a:gdLst/>
            <a:ahLst/>
            <a:cxnLst/>
            <a:rect l="l" t="t" r="r" b="b"/>
            <a:pathLst>
              <a:path w="577735" h="577735">
                <a:moveTo>
                  <a:pt x="0" y="0"/>
                </a:moveTo>
                <a:lnTo>
                  <a:pt x="577736" y="0"/>
                </a:lnTo>
                <a:lnTo>
                  <a:pt x="577736" y="577735"/>
                </a:lnTo>
                <a:lnTo>
                  <a:pt x="0" y="5777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16170264" y="7053795"/>
            <a:ext cx="577735" cy="577735"/>
          </a:xfrm>
          <a:custGeom>
            <a:avLst/>
            <a:gdLst/>
            <a:ahLst/>
            <a:cxnLst/>
            <a:rect l="l" t="t" r="r" b="b"/>
            <a:pathLst>
              <a:path w="577735" h="577735">
                <a:moveTo>
                  <a:pt x="0" y="0"/>
                </a:moveTo>
                <a:lnTo>
                  <a:pt x="577736" y="0"/>
                </a:lnTo>
                <a:lnTo>
                  <a:pt x="577736" y="577735"/>
                </a:lnTo>
                <a:lnTo>
                  <a:pt x="0" y="5777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16170264" y="8454981"/>
            <a:ext cx="577735" cy="577735"/>
          </a:xfrm>
          <a:custGeom>
            <a:avLst/>
            <a:gdLst/>
            <a:ahLst/>
            <a:cxnLst/>
            <a:rect l="l" t="t" r="r" b="b"/>
            <a:pathLst>
              <a:path w="577735" h="577735">
                <a:moveTo>
                  <a:pt x="0" y="0"/>
                </a:moveTo>
                <a:lnTo>
                  <a:pt x="577736" y="0"/>
                </a:lnTo>
                <a:lnTo>
                  <a:pt x="577736" y="577736"/>
                </a:lnTo>
                <a:lnTo>
                  <a:pt x="0" y="577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6043824"/>
            <a:ext cx="2900678" cy="3214476"/>
            <a:chOff x="0" y="0"/>
            <a:chExt cx="860160" cy="953213"/>
          </a:xfrm>
        </p:grpSpPr>
        <p:sp>
          <p:nvSpPr>
            <p:cNvPr id="3" name="Freeform 3"/>
            <p:cNvSpPr/>
            <p:nvPr/>
          </p:nvSpPr>
          <p:spPr>
            <a:xfrm>
              <a:off x="0" y="0"/>
              <a:ext cx="860160" cy="953213"/>
            </a:xfrm>
            <a:custGeom>
              <a:avLst/>
              <a:gdLst/>
              <a:ahLst/>
              <a:cxnLst/>
              <a:rect l="l" t="t" r="r" b="b"/>
              <a:pathLst>
                <a:path w="860160" h="953213">
                  <a:moveTo>
                    <a:pt x="0" y="0"/>
                  </a:moveTo>
                  <a:lnTo>
                    <a:pt x="860160" y="0"/>
                  </a:lnTo>
                  <a:lnTo>
                    <a:pt x="860160" y="953213"/>
                  </a:lnTo>
                  <a:lnTo>
                    <a:pt x="0" y="953213"/>
                  </a:lnTo>
                  <a:close/>
                </a:path>
              </a:pathLst>
            </a:custGeom>
            <a:solidFill>
              <a:srgbClr val="0048A8"/>
            </a:solidFill>
          </p:spPr>
        </p:sp>
        <p:sp>
          <p:nvSpPr>
            <p:cNvPr id="4" name="TextBox 4"/>
            <p:cNvSpPr txBox="1"/>
            <p:nvPr/>
          </p:nvSpPr>
          <p:spPr>
            <a:xfrm>
              <a:off x="0" y="0"/>
              <a:ext cx="860160" cy="953213"/>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4362242" y="6043824"/>
            <a:ext cx="2900678" cy="3214476"/>
            <a:chOff x="0" y="0"/>
            <a:chExt cx="860160" cy="953213"/>
          </a:xfrm>
        </p:grpSpPr>
        <p:sp>
          <p:nvSpPr>
            <p:cNvPr id="6" name="Freeform 6"/>
            <p:cNvSpPr/>
            <p:nvPr/>
          </p:nvSpPr>
          <p:spPr>
            <a:xfrm>
              <a:off x="0" y="0"/>
              <a:ext cx="860160" cy="953213"/>
            </a:xfrm>
            <a:custGeom>
              <a:avLst/>
              <a:gdLst/>
              <a:ahLst/>
              <a:cxnLst/>
              <a:rect l="l" t="t" r="r" b="b"/>
              <a:pathLst>
                <a:path w="860160" h="953213">
                  <a:moveTo>
                    <a:pt x="0" y="0"/>
                  </a:moveTo>
                  <a:lnTo>
                    <a:pt x="860160" y="0"/>
                  </a:lnTo>
                  <a:lnTo>
                    <a:pt x="860160" y="953213"/>
                  </a:lnTo>
                  <a:lnTo>
                    <a:pt x="0" y="953213"/>
                  </a:lnTo>
                  <a:close/>
                </a:path>
              </a:pathLst>
            </a:custGeom>
            <a:solidFill>
              <a:srgbClr val="0048A8"/>
            </a:solidFill>
          </p:spPr>
        </p:sp>
        <p:sp>
          <p:nvSpPr>
            <p:cNvPr id="7" name="TextBox 7"/>
            <p:cNvSpPr txBox="1"/>
            <p:nvPr/>
          </p:nvSpPr>
          <p:spPr>
            <a:xfrm>
              <a:off x="0" y="0"/>
              <a:ext cx="860160" cy="953213"/>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7694368" y="6043824"/>
            <a:ext cx="2900678" cy="3214476"/>
            <a:chOff x="0" y="0"/>
            <a:chExt cx="860160" cy="953213"/>
          </a:xfrm>
        </p:grpSpPr>
        <p:sp>
          <p:nvSpPr>
            <p:cNvPr id="9" name="Freeform 9"/>
            <p:cNvSpPr/>
            <p:nvPr/>
          </p:nvSpPr>
          <p:spPr>
            <a:xfrm>
              <a:off x="0" y="0"/>
              <a:ext cx="860160" cy="953213"/>
            </a:xfrm>
            <a:custGeom>
              <a:avLst/>
              <a:gdLst/>
              <a:ahLst/>
              <a:cxnLst/>
              <a:rect l="l" t="t" r="r" b="b"/>
              <a:pathLst>
                <a:path w="860160" h="953213">
                  <a:moveTo>
                    <a:pt x="0" y="0"/>
                  </a:moveTo>
                  <a:lnTo>
                    <a:pt x="860160" y="0"/>
                  </a:lnTo>
                  <a:lnTo>
                    <a:pt x="860160" y="953213"/>
                  </a:lnTo>
                  <a:lnTo>
                    <a:pt x="0" y="953213"/>
                  </a:lnTo>
                  <a:close/>
                </a:path>
              </a:pathLst>
            </a:custGeom>
            <a:solidFill>
              <a:srgbClr val="0048A8"/>
            </a:solidFill>
          </p:spPr>
        </p:sp>
        <p:sp>
          <p:nvSpPr>
            <p:cNvPr id="10" name="TextBox 10"/>
            <p:cNvSpPr txBox="1"/>
            <p:nvPr/>
          </p:nvSpPr>
          <p:spPr>
            <a:xfrm>
              <a:off x="0" y="0"/>
              <a:ext cx="860160" cy="953213"/>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11026495" y="6043824"/>
            <a:ext cx="2900678" cy="3214476"/>
            <a:chOff x="0" y="0"/>
            <a:chExt cx="860160" cy="953213"/>
          </a:xfrm>
        </p:grpSpPr>
        <p:sp>
          <p:nvSpPr>
            <p:cNvPr id="12" name="Freeform 12"/>
            <p:cNvSpPr/>
            <p:nvPr/>
          </p:nvSpPr>
          <p:spPr>
            <a:xfrm>
              <a:off x="0" y="0"/>
              <a:ext cx="860160" cy="953213"/>
            </a:xfrm>
            <a:custGeom>
              <a:avLst/>
              <a:gdLst/>
              <a:ahLst/>
              <a:cxnLst/>
              <a:rect l="l" t="t" r="r" b="b"/>
              <a:pathLst>
                <a:path w="860160" h="953213">
                  <a:moveTo>
                    <a:pt x="0" y="0"/>
                  </a:moveTo>
                  <a:lnTo>
                    <a:pt x="860160" y="0"/>
                  </a:lnTo>
                  <a:lnTo>
                    <a:pt x="860160" y="953213"/>
                  </a:lnTo>
                  <a:lnTo>
                    <a:pt x="0" y="953213"/>
                  </a:lnTo>
                  <a:close/>
                </a:path>
              </a:pathLst>
            </a:custGeom>
            <a:solidFill>
              <a:srgbClr val="0048A8"/>
            </a:solidFill>
          </p:spPr>
        </p:sp>
        <p:sp>
          <p:nvSpPr>
            <p:cNvPr id="13" name="TextBox 13"/>
            <p:cNvSpPr txBox="1"/>
            <p:nvPr/>
          </p:nvSpPr>
          <p:spPr>
            <a:xfrm>
              <a:off x="0" y="0"/>
              <a:ext cx="860160" cy="953213"/>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14358622" y="6043824"/>
            <a:ext cx="2900678" cy="3214476"/>
            <a:chOff x="0" y="0"/>
            <a:chExt cx="860160" cy="953213"/>
          </a:xfrm>
        </p:grpSpPr>
        <p:sp>
          <p:nvSpPr>
            <p:cNvPr id="15" name="Freeform 15"/>
            <p:cNvSpPr/>
            <p:nvPr/>
          </p:nvSpPr>
          <p:spPr>
            <a:xfrm>
              <a:off x="0" y="0"/>
              <a:ext cx="860160" cy="953213"/>
            </a:xfrm>
            <a:custGeom>
              <a:avLst/>
              <a:gdLst/>
              <a:ahLst/>
              <a:cxnLst/>
              <a:rect l="l" t="t" r="r" b="b"/>
              <a:pathLst>
                <a:path w="860160" h="953213">
                  <a:moveTo>
                    <a:pt x="0" y="0"/>
                  </a:moveTo>
                  <a:lnTo>
                    <a:pt x="860160" y="0"/>
                  </a:lnTo>
                  <a:lnTo>
                    <a:pt x="860160" y="953213"/>
                  </a:lnTo>
                  <a:lnTo>
                    <a:pt x="0" y="953213"/>
                  </a:lnTo>
                  <a:close/>
                </a:path>
              </a:pathLst>
            </a:custGeom>
            <a:solidFill>
              <a:srgbClr val="0048A8"/>
            </a:solidFill>
          </p:spPr>
        </p:sp>
        <p:sp>
          <p:nvSpPr>
            <p:cNvPr id="16" name="TextBox 16"/>
            <p:cNvSpPr txBox="1"/>
            <p:nvPr/>
          </p:nvSpPr>
          <p:spPr>
            <a:xfrm>
              <a:off x="0" y="0"/>
              <a:ext cx="860160" cy="953213"/>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8656713" y="6507238"/>
            <a:ext cx="975989" cy="9759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BAFF"/>
            </a:solidFill>
          </p:spPr>
        </p:sp>
        <p:sp>
          <p:nvSpPr>
            <p:cNvPr id="19" name="TextBox 19"/>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grpSp>
        <p:nvGrpSpPr>
          <p:cNvPr id="20" name="Group 20"/>
          <p:cNvGrpSpPr/>
          <p:nvPr/>
        </p:nvGrpSpPr>
        <p:grpSpPr>
          <a:xfrm>
            <a:off x="11988840" y="6507238"/>
            <a:ext cx="975989" cy="97598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BAFF"/>
            </a:solidFill>
          </p:spPr>
        </p:sp>
        <p:sp>
          <p:nvSpPr>
            <p:cNvPr id="22" name="TextBox 22"/>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grpSp>
        <p:nvGrpSpPr>
          <p:cNvPr id="23" name="Group 23"/>
          <p:cNvGrpSpPr/>
          <p:nvPr/>
        </p:nvGrpSpPr>
        <p:grpSpPr>
          <a:xfrm>
            <a:off x="15321674" y="6507238"/>
            <a:ext cx="975989" cy="97598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BAFF"/>
            </a:solidFill>
          </p:spPr>
        </p:sp>
        <p:sp>
          <p:nvSpPr>
            <p:cNvPr id="25" name="TextBox 25"/>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grpSp>
        <p:nvGrpSpPr>
          <p:cNvPr id="26" name="Group 26"/>
          <p:cNvGrpSpPr/>
          <p:nvPr/>
        </p:nvGrpSpPr>
        <p:grpSpPr>
          <a:xfrm>
            <a:off x="5324586" y="6507238"/>
            <a:ext cx="975989" cy="97598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BAFF"/>
            </a:solidFill>
          </p:spPr>
        </p:sp>
        <p:sp>
          <p:nvSpPr>
            <p:cNvPr id="28" name="TextBox 28"/>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grpSp>
        <p:nvGrpSpPr>
          <p:cNvPr id="29" name="Group 29"/>
          <p:cNvGrpSpPr/>
          <p:nvPr/>
        </p:nvGrpSpPr>
        <p:grpSpPr>
          <a:xfrm>
            <a:off x="1991045" y="6507238"/>
            <a:ext cx="975989" cy="97598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BAFF"/>
            </a:solidFill>
          </p:spPr>
        </p:sp>
        <p:sp>
          <p:nvSpPr>
            <p:cNvPr id="31" name="TextBox 31"/>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sp>
        <p:nvSpPr>
          <p:cNvPr id="32" name="Freeform 32"/>
          <p:cNvSpPr/>
          <p:nvPr/>
        </p:nvSpPr>
        <p:spPr>
          <a:xfrm>
            <a:off x="8860841" y="6721656"/>
            <a:ext cx="567733" cy="547152"/>
          </a:xfrm>
          <a:custGeom>
            <a:avLst/>
            <a:gdLst/>
            <a:ahLst/>
            <a:cxnLst/>
            <a:rect l="l" t="t" r="r" b="b"/>
            <a:pathLst>
              <a:path w="567733" h="547152">
                <a:moveTo>
                  <a:pt x="0" y="0"/>
                </a:moveTo>
                <a:lnTo>
                  <a:pt x="567733" y="0"/>
                </a:lnTo>
                <a:lnTo>
                  <a:pt x="567733" y="547153"/>
                </a:lnTo>
                <a:lnTo>
                  <a:pt x="0" y="547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12195246" y="6691702"/>
            <a:ext cx="569148" cy="579285"/>
          </a:xfrm>
          <a:custGeom>
            <a:avLst/>
            <a:gdLst/>
            <a:ahLst/>
            <a:cxnLst/>
            <a:rect l="l" t="t" r="r" b="b"/>
            <a:pathLst>
              <a:path w="569148" h="579285">
                <a:moveTo>
                  <a:pt x="0" y="0"/>
                </a:moveTo>
                <a:lnTo>
                  <a:pt x="569148" y="0"/>
                </a:lnTo>
                <a:lnTo>
                  <a:pt x="569148" y="579285"/>
                </a:lnTo>
                <a:lnTo>
                  <a:pt x="0" y="579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15594048" y="6721656"/>
            <a:ext cx="474597" cy="474597"/>
          </a:xfrm>
          <a:custGeom>
            <a:avLst/>
            <a:gdLst/>
            <a:ahLst/>
            <a:cxnLst/>
            <a:rect l="l" t="t" r="r" b="b"/>
            <a:pathLst>
              <a:path w="474597" h="474597">
                <a:moveTo>
                  <a:pt x="0" y="0"/>
                </a:moveTo>
                <a:lnTo>
                  <a:pt x="474597" y="0"/>
                </a:lnTo>
                <a:lnTo>
                  <a:pt x="474597" y="474598"/>
                </a:lnTo>
                <a:lnTo>
                  <a:pt x="0" y="4745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a:off x="5558327" y="6721656"/>
            <a:ext cx="477158" cy="532394"/>
          </a:xfrm>
          <a:custGeom>
            <a:avLst/>
            <a:gdLst/>
            <a:ahLst/>
            <a:cxnLst/>
            <a:rect l="l" t="t" r="r" b="b"/>
            <a:pathLst>
              <a:path w="477158" h="532394">
                <a:moveTo>
                  <a:pt x="0" y="0"/>
                </a:moveTo>
                <a:lnTo>
                  <a:pt x="477158" y="0"/>
                </a:lnTo>
                <a:lnTo>
                  <a:pt x="477158" y="532395"/>
                </a:lnTo>
                <a:lnTo>
                  <a:pt x="0" y="5323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Freeform 36"/>
          <p:cNvSpPr/>
          <p:nvPr/>
        </p:nvSpPr>
        <p:spPr>
          <a:xfrm>
            <a:off x="2298966" y="6708639"/>
            <a:ext cx="368623" cy="545412"/>
          </a:xfrm>
          <a:custGeom>
            <a:avLst/>
            <a:gdLst/>
            <a:ahLst/>
            <a:cxnLst/>
            <a:rect l="l" t="t" r="r" b="b"/>
            <a:pathLst>
              <a:path w="368623" h="545412">
                <a:moveTo>
                  <a:pt x="0" y="0"/>
                </a:moveTo>
                <a:lnTo>
                  <a:pt x="368623" y="0"/>
                </a:lnTo>
                <a:lnTo>
                  <a:pt x="368623" y="545412"/>
                </a:lnTo>
                <a:lnTo>
                  <a:pt x="0" y="5454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TextBox 37"/>
          <p:cNvSpPr txBox="1"/>
          <p:nvPr/>
        </p:nvSpPr>
        <p:spPr>
          <a:xfrm>
            <a:off x="2693952" y="1019175"/>
            <a:ext cx="12900096" cy="2200344"/>
          </a:xfrm>
          <a:prstGeom prst="rect">
            <a:avLst/>
          </a:prstGeom>
        </p:spPr>
        <p:txBody>
          <a:bodyPr lIns="0" tIns="0" rIns="0" bIns="0" rtlCol="0" anchor="t">
            <a:spAutoFit/>
          </a:bodyPr>
          <a:lstStyle/>
          <a:p>
            <a:pPr algn="ctr">
              <a:lnSpc>
                <a:spcPts val="8640"/>
              </a:lnSpc>
            </a:pPr>
            <a:r>
              <a:rPr lang="en-US" sz="7200" b="1">
                <a:solidFill>
                  <a:srgbClr val="0048A8"/>
                </a:solidFill>
                <a:latin typeface="HK Grotesk Bold"/>
                <a:ea typeface="HK Grotesk Bold"/>
                <a:cs typeface="HK Grotesk Bold"/>
                <a:sym typeface="HK Grotesk Bold"/>
              </a:rPr>
              <a:t>Big Data Is</a:t>
            </a:r>
          </a:p>
          <a:p>
            <a:pPr algn="ctr">
              <a:lnSpc>
                <a:spcPts val="8640"/>
              </a:lnSpc>
            </a:pPr>
            <a:r>
              <a:rPr lang="en-US" sz="7200" b="1">
                <a:solidFill>
                  <a:srgbClr val="0048A8"/>
                </a:solidFill>
                <a:latin typeface="HK Grotesk Bold"/>
                <a:ea typeface="HK Grotesk Bold"/>
                <a:cs typeface="HK Grotesk Bold"/>
                <a:sym typeface="HK Grotesk Bold"/>
              </a:rPr>
              <a:t>Just Everything</a:t>
            </a:r>
          </a:p>
        </p:txBody>
      </p:sp>
      <p:sp>
        <p:nvSpPr>
          <p:cNvPr id="38" name="TextBox 38"/>
          <p:cNvSpPr txBox="1"/>
          <p:nvPr/>
        </p:nvSpPr>
        <p:spPr>
          <a:xfrm>
            <a:off x="2479746" y="3848546"/>
            <a:ext cx="13329922" cy="1266992"/>
          </a:xfrm>
          <a:prstGeom prst="rect">
            <a:avLst/>
          </a:prstGeom>
        </p:spPr>
        <p:txBody>
          <a:bodyPr lIns="0" tIns="0" rIns="0" bIns="0" rtlCol="0" anchor="t">
            <a:spAutoFit/>
          </a:bodyPr>
          <a:lstStyle/>
          <a:p>
            <a:pPr algn="ctr">
              <a:lnSpc>
                <a:spcPts val="2520"/>
              </a:lnSpc>
            </a:pPr>
            <a:r>
              <a:rPr lang="en-US" sz="2100" spc="31">
                <a:solidFill>
                  <a:srgbClr val="000000"/>
                </a:solidFill>
                <a:latin typeface="HK Grotesk"/>
                <a:ea typeface="HK Grotesk"/>
                <a:cs typeface="HK Grotesk"/>
                <a:sym typeface="HK Grotesk"/>
              </a:rPr>
              <a:t>Lorem ipsum dolor sit amet, consectetur adipiscing elit. Nunc cursus, neque et cursus sollicitudin, metus enim scelerisque odio, eu vehicula nisi quam ac sem. Suspendisse in vestibulum orci, sit amet facilisis urna. Vestibulum sed enim laoreet, consequat neque euismod, imperdiet justo. Quisque eu posuere ex, in elementum mauris. Quisque tincidunt sem id quam</a:t>
            </a:r>
          </a:p>
        </p:txBody>
      </p:sp>
      <p:sp>
        <p:nvSpPr>
          <p:cNvPr id="39" name="TextBox 39"/>
          <p:cNvSpPr txBox="1"/>
          <p:nvPr/>
        </p:nvSpPr>
        <p:spPr>
          <a:xfrm>
            <a:off x="1032939" y="8015678"/>
            <a:ext cx="2900678" cy="723775"/>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It is about</a:t>
            </a:r>
          </a:p>
          <a:p>
            <a:pPr algn="ctr">
              <a:lnSpc>
                <a:spcPts val="2879"/>
              </a:lnSpc>
              <a:spcBef>
                <a:spcPct val="0"/>
              </a:spcBef>
            </a:pPr>
            <a:r>
              <a:rPr lang="en-US" sz="2400">
                <a:solidFill>
                  <a:srgbClr val="FFFFFF"/>
                </a:solidFill>
                <a:latin typeface="HK Grotesk"/>
                <a:ea typeface="HK Grotesk"/>
                <a:cs typeface="HK Grotesk"/>
                <a:sym typeface="HK Grotesk"/>
              </a:rPr>
              <a:t>the people</a:t>
            </a:r>
          </a:p>
        </p:txBody>
      </p:sp>
      <p:sp>
        <p:nvSpPr>
          <p:cNvPr id="40" name="TextBox 40"/>
          <p:cNvSpPr txBox="1"/>
          <p:nvPr/>
        </p:nvSpPr>
        <p:spPr>
          <a:xfrm>
            <a:off x="4364358" y="8015678"/>
            <a:ext cx="2900678" cy="723775"/>
          </a:xfrm>
          <a:prstGeom prst="rect">
            <a:avLst/>
          </a:prstGeom>
        </p:spPr>
        <p:txBody>
          <a:bodyPr lIns="0" tIns="0" rIns="0" bIns="0" rtlCol="0" anchor="t">
            <a:spAutoFit/>
          </a:bodyPr>
          <a:lstStyle/>
          <a:p>
            <a:pPr algn="ctr">
              <a:lnSpc>
                <a:spcPts val="2879"/>
              </a:lnSpc>
            </a:pPr>
            <a:r>
              <a:rPr lang="en-US" sz="2400">
                <a:solidFill>
                  <a:srgbClr val="FFFFFF"/>
                </a:solidFill>
                <a:latin typeface="HK Grotesk"/>
                <a:ea typeface="HK Grotesk"/>
                <a:cs typeface="HK Grotesk"/>
                <a:sym typeface="HK Grotesk"/>
              </a:rPr>
              <a:t>It is about</a:t>
            </a:r>
          </a:p>
          <a:p>
            <a:pPr algn="ctr">
              <a:lnSpc>
                <a:spcPts val="2879"/>
              </a:lnSpc>
              <a:spcBef>
                <a:spcPct val="0"/>
              </a:spcBef>
            </a:pPr>
            <a:r>
              <a:rPr lang="en-US" sz="2400">
                <a:solidFill>
                  <a:srgbClr val="FFFFFF"/>
                </a:solidFill>
                <a:latin typeface="HK Grotesk"/>
                <a:ea typeface="HK Grotesk"/>
                <a:cs typeface="HK Grotesk"/>
                <a:sym typeface="HK Grotesk"/>
              </a:rPr>
              <a:t>their behavior</a:t>
            </a:r>
          </a:p>
        </p:txBody>
      </p:sp>
      <p:sp>
        <p:nvSpPr>
          <p:cNvPr id="41" name="TextBox 41"/>
          <p:cNvSpPr txBox="1"/>
          <p:nvPr/>
        </p:nvSpPr>
        <p:spPr>
          <a:xfrm>
            <a:off x="7693661" y="8015678"/>
            <a:ext cx="2900678" cy="723775"/>
          </a:xfrm>
          <a:prstGeom prst="rect">
            <a:avLst/>
          </a:prstGeom>
        </p:spPr>
        <p:txBody>
          <a:bodyPr lIns="0" tIns="0" rIns="0" bIns="0" rtlCol="0" anchor="t">
            <a:spAutoFit/>
          </a:bodyPr>
          <a:lstStyle/>
          <a:p>
            <a:pPr algn="ctr">
              <a:lnSpc>
                <a:spcPts val="2879"/>
              </a:lnSpc>
            </a:pPr>
            <a:r>
              <a:rPr lang="en-US" sz="2400">
                <a:solidFill>
                  <a:srgbClr val="FFFFFF"/>
                </a:solidFill>
                <a:latin typeface="HK Grotesk"/>
                <a:ea typeface="HK Grotesk"/>
                <a:cs typeface="HK Grotesk"/>
                <a:sym typeface="HK Grotesk"/>
              </a:rPr>
              <a:t>It is about</a:t>
            </a:r>
          </a:p>
          <a:p>
            <a:pPr algn="ctr">
              <a:lnSpc>
                <a:spcPts val="2879"/>
              </a:lnSpc>
              <a:spcBef>
                <a:spcPct val="0"/>
              </a:spcBef>
            </a:pPr>
            <a:r>
              <a:rPr lang="en-US" sz="2400">
                <a:solidFill>
                  <a:srgbClr val="FFFFFF"/>
                </a:solidFill>
                <a:latin typeface="HK Grotesk"/>
                <a:ea typeface="HK Grotesk"/>
                <a:cs typeface="HK Grotesk"/>
                <a:sym typeface="HK Grotesk"/>
              </a:rPr>
              <a:t>their wants</a:t>
            </a:r>
          </a:p>
        </p:txBody>
      </p:sp>
      <p:sp>
        <p:nvSpPr>
          <p:cNvPr id="42" name="TextBox 42"/>
          <p:cNvSpPr txBox="1"/>
          <p:nvPr/>
        </p:nvSpPr>
        <p:spPr>
          <a:xfrm>
            <a:off x="11023671" y="7834759"/>
            <a:ext cx="2900678" cy="1085662"/>
          </a:xfrm>
          <a:prstGeom prst="rect">
            <a:avLst/>
          </a:prstGeom>
        </p:spPr>
        <p:txBody>
          <a:bodyPr lIns="0" tIns="0" rIns="0" bIns="0" rtlCol="0" anchor="t">
            <a:spAutoFit/>
          </a:bodyPr>
          <a:lstStyle/>
          <a:p>
            <a:pPr algn="ctr">
              <a:lnSpc>
                <a:spcPts val="2879"/>
              </a:lnSpc>
            </a:pPr>
            <a:r>
              <a:rPr lang="en-US" sz="2400">
                <a:solidFill>
                  <a:srgbClr val="FFFFFF"/>
                </a:solidFill>
                <a:latin typeface="HK Grotesk"/>
                <a:ea typeface="HK Grotesk"/>
                <a:cs typeface="HK Grotesk"/>
                <a:sym typeface="HK Grotesk"/>
              </a:rPr>
              <a:t>It is about</a:t>
            </a:r>
          </a:p>
          <a:p>
            <a:pPr algn="ctr">
              <a:lnSpc>
                <a:spcPts val="2879"/>
              </a:lnSpc>
            </a:pPr>
            <a:r>
              <a:rPr lang="en-US" sz="2400">
                <a:solidFill>
                  <a:srgbClr val="FFFFFF"/>
                </a:solidFill>
                <a:latin typeface="HK Grotesk"/>
                <a:ea typeface="HK Grotesk"/>
                <a:cs typeface="HK Grotesk"/>
                <a:sym typeface="HK Grotesk"/>
              </a:rPr>
              <a:t>what we have on</a:t>
            </a:r>
          </a:p>
          <a:p>
            <a:pPr algn="ctr">
              <a:lnSpc>
                <a:spcPts val="2879"/>
              </a:lnSpc>
              <a:spcBef>
                <a:spcPct val="0"/>
              </a:spcBef>
            </a:pPr>
            <a:r>
              <a:rPr lang="en-US" sz="2400">
                <a:solidFill>
                  <a:srgbClr val="FFFFFF"/>
                </a:solidFill>
                <a:latin typeface="HK Grotesk"/>
                <a:ea typeface="HK Grotesk"/>
                <a:cs typeface="HK Grotesk"/>
                <a:sym typeface="HK Grotesk"/>
              </a:rPr>
              <a:t>this earth.</a:t>
            </a:r>
          </a:p>
        </p:txBody>
      </p:sp>
      <p:sp>
        <p:nvSpPr>
          <p:cNvPr id="43" name="TextBox 43"/>
          <p:cNvSpPr txBox="1"/>
          <p:nvPr/>
        </p:nvSpPr>
        <p:spPr>
          <a:xfrm>
            <a:off x="14355798" y="8015678"/>
            <a:ext cx="2900678" cy="723775"/>
          </a:xfrm>
          <a:prstGeom prst="rect">
            <a:avLst/>
          </a:prstGeom>
        </p:spPr>
        <p:txBody>
          <a:bodyPr lIns="0" tIns="0" rIns="0" bIns="0" rtlCol="0" anchor="t">
            <a:spAutoFit/>
          </a:bodyPr>
          <a:lstStyle/>
          <a:p>
            <a:pPr algn="ctr">
              <a:lnSpc>
                <a:spcPts val="2879"/>
              </a:lnSpc>
            </a:pPr>
            <a:r>
              <a:rPr lang="en-US" sz="2400">
                <a:solidFill>
                  <a:srgbClr val="FFFFFF"/>
                </a:solidFill>
                <a:latin typeface="HK Grotesk"/>
                <a:ea typeface="HK Grotesk"/>
                <a:cs typeface="HK Grotesk"/>
                <a:sym typeface="HK Grotesk"/>
              </a:rPr>
              <a:t>It is useful</a:t>
            </a:r>
          </a:p>
          <a:p>
            <a:pPr algn="ctr">
              <a:lnSpc>
                <a:spcPts val="2879"/>
              </a:lnSpc>
              <a:spcBef>
                <a:spcPct val="0"/>
              </a:spcBef>
            </a:pPr>
            <a:r>
              <a:rPr lang="en-US" sz="2400">
                <a:solidFill>
                  <a:srgbClr val="FFFFFF"/>
                </a:solidFill>
                <a:latin typeface="HK Grotesk"/>
                <a:ea typeface="HK Grotesk"/>
                <a:cs typeface="HK Grotesk"/>
                <a:sym typeface="HK Grotesk"/>
              </a:rPr>
              <a:t>in many fields.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0819" y="1028700"/>
            <a:ext cx="2900678" cy="789786"/>
            <a:chOff x="0" y="0"/>
            <a:chExt cx="860160" cy="234201"/>
          </a:xfrm>
        </p:grpSpPr>
        <p:sp>
          <p:nvSpPr>
            <p:cNvPr id="3" name="Freeform 3"/>
            <p:cNvSpPr/>
            <p:nvPr/>
          </p:nvSpPr>
          <p:spPr>
            <a:xfrm>
              <a:off x="0" y="0"/>
              <a:ext cx="860160" cy="234201"/>
            </a:xfrm>
            <a:custGeom>
              <a:avLst/>
              <a:gdLst/>
              <a:ahLst/>
              <a:cxnLst/>
              <a:rect l="l" t="t" r="r" b="b"/>
              <a:pathLst>
                <a:path w="860160" h="234201">
                  <a:moveTo>
                    <a:pt x="0" y="0"/>
                  </a:moveTo>
                  <a:lnTo>
                    <a:pt x="860160" y="0"/>
                  </a:lnTo>
                  <a:lnTo>
                    <a:pt x="860160" y="234201"/>
                  </a:lnTo>
                  <a:lnTo>
                    <a:pt x="0" y="234201"/>
                  </a:lnTo>
                  <a:close/>
                </a:path>
              </a:pathLst>
            </a:custGeom>
            <a:solidFill>
              <a:srgbClr val="0048A8"/>
            </a:solidFill>
          </p:spPr>
        </p:sp>
        <p:sp>
          <p:nvSpPr>
            <p:cNvPr id="4" name="TextBox 4"/>
            <p:cNvSpPr txBox="1"/>
            <p:nvPr/>
          </p:nvSpPr>
          <p:spPr>
            <a:xfrm>
              <a:off x="0" y="0"/>
              <a:ext cx="860160" cy="234201"/>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1030819" y="8468514"/>
            <a:ext cx="2900678" cy="789786"/>
            <a:chOff x="0" y="0"/>
            <a:chExt cx="860160" cy="234201"/>
          </a:xfrm>
        </p:grpSpPr>
        <p:sp>
          <p:nvSpPr>
            <p:cNvPr id="6" name="Freeform 6"/>
            <p:cNvSpPr/>
            <p:nvPr/>
          </p:nvSpPr>
          <p:spPr>
            <a:xfrm>
              <a:off x="0" y="0"/>
              <a:ext cx="860160" cy="234201"/>
            </a:xfrm>
            <a:custGeom>
              <a:avLst/>
              <a:gdLst/>
              <a:ahLst/>
              <a:cxnLst/>
              <a:rect l="l" t="t" r="r" b="b"/>
              <a:pathLst>
                <a:path w="860160" h="234201">
                  <a:moveTo>
                    <a:pt x="0" y="0"/>
                  </a:moveTo>
                  <a:lnTo>
                    <a:pt x="860160" y="0"/>
                  </a:lnTo>
                  <a:lnTo>
                    <a:pt x="860160" y="234201"/>
                  </a:lnTo>
                  <a:lnTo>
                    <a:pt x="0" y="234201"/>
                  </a:lnTo>
                  <a:close/>
                </a:path>
              </a:pathLst>
            </a:custGeom>
            <a:solidFill>
              <a:srgbClr val="0048A8"/>
            </a:solidFill>
          </p:spPr>
        </p:sp>
        <p:sp>
          <p:nvSpPr>
            <p:cNvPr id="7" name="TextBox 7"/>
            <p:cNvSpPr txBox="1"/>
            <p:nvPr/>
          </p:nvSpPr>
          <p:spPr>
            <a:xfrm>
              <a:off x="0" y="0"/>
              <a:ext cx="860160" cy="234201"/>
            </a:xfrm>
            <a:prstGeom prst="rect">
              <a:avLst/>
            </a:prstGeom>
          </p:spPr>
          <p:txBody>
            <a:bodyPr lIns="50800" tIns="50800" rIns="50800" bIns="50800" rtlCol="0" anchor="ctr"/>
            <a:lstStyle/>
            <a:p>
              <a:pPr algn="ctr">
                <a:lnSpc>
                  <a:spcPts val="2879"/>
                </a:lnSpc>
              </a:pPr>
              <a:endParaRPr/>
            </a:p>
          </p:txBody>
        </p:sp>
      </p:grpSp>
      <p:grpSp>
        <p:nvGrpSpPr>
          <p:cNvPr id="8" name="Group 8"/>
          <p:cNvGrpSpPr/>
          <p:nvPr/>
        </p:nvGrpSpPr>
        <p:grpSpPr>
          <a:xfrm>
            <a:off x="4356772" y="1028700"/>
            <a:ext cx="2900678" cy="789786"/>
            <a:chOff x="0" y="0"/>
            <a:chExt cx="860160" cy="234201"/>
          </a:xfrm>
        </p:grpSpPr>
        <p:sp>
          <p:nvSpPr>
            <p:cNvPr id="9" name="Freeform 9"/>
            <p:cNvSpPr/>
            <p:nvPr/>
          </p:nvSpPr>
          <p:spPr>
            <a:xfrm>
              <a:off x="0" y="0"/>
              <a:ext cx="860160" cy="234201"/>
            </a:xfrm>
            <a:custGeom>
              <a:avLst/>
              <a:gdLst/>
              <a:ahLst/>
              <a:cxnLst/>
              <a:rect l="l" t="t" r="r" b="b"/>
              <a:pathLst>
                <a:path w="860160" h="234201">
                  <a:moveTo>
                    <a:pt x="0" y="0"/>
                  </a:moveTo>
                  <a:lnTo>
                    <a:pt x="860160" y="0"/>
                  </a:lnTo>
                  <a:lnTo>
                    <a:pt x="860160" y="234201"/>
                  </a:lnTo>
                  <a:lnTo>
                    <a:pt x="0" y="234201"/>
                  </a:lnTo>
                  <a:close/>
                </a:path>
              </a:pathLst>
            </a:custGeom>
            <a:solidFill>
              <a:srgbClr val="0048A8"/>
            </a:solidFill>
          </p:spPr>
        </p:sp>
        <p:sp>
          <p:nvSpPr>
            <p:cNvPr id="10" name="TextBox 10"/>
            <p:cNvSpPr txBox="1"/>
            <p:nvPr/>
          </p:nvSpPr>
          <p:spPr>
            <a:xfrm>
              <a:off x="0" y="0"/>
              <a:ext cx="860160" cy="234201"/>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4356772" y="8468514"/>
            <a:ext cx="2900678" cy="789786"/>
            <a:chOff x="0" y="0"/>
            <a:chExt cx="860160" cy="234201"/>
          </a:xfrm>
        </p:grpSpPr>
        <p:sp>
          <p:nvSpPr>
            <p:cNvPr id="12" name="Freeform 12"/>
            <p:cNvSpPr/>
            <p:nvPr/>
          </p:nvSpPr>
          <p:spPr>
            <a:xfrm>
              <a:off x="0" y="0"/>
              <a:ext cx="860160" cy="234201"/>
            </a:xfrm>
            <a:custGeom>
              <a:avLst/>
              <a:gdLst/>
              <a:ahLst/>
              <a:cxnLst/>
              <a:rect l="l" t="t" r="r" b="b"/>
              <a:pathLst>
                <a:path w="860160" h="234201">
                  <a:moveTo>
                    <a:pt x="0" y="0"/>
                  </a:moveTo>
                  <a:lnTo>
                    <a:pt x="860160" y="0"/>
                  </a:lnTo>
                  <a:lnTo>
                    <a:pt x="860160" y="234201"/>
                  </a:lnTo>
                  <a:lnTo>
                    <a:pt x="0" y="234201"/>
                  </a:lnTo>
                  <a:close/>
                </a:path>
              </a:pathLst>
            </a:custGeom>
            <a:solidFill>
              <a:srgbClr val="0048A8"/>
            </a:solidFill>
          </p:spPr>
        </p:sp>
        <p:sp>
          <p:nvSpPr>
            <p:cNvPr id="13" name="TextBox 13"/>
            <p:cNvSpPr txBox="1"/>
            <p:nvPr/>
          </p:nvSpPr>
          <p:spPr>
            <a:xfrm>
              <a:off x="0" y="0"/>
              <a:ext cx="860160" cy="234201"/>
            </a:xfrm>
            <a:prstGeom prst="rect">
              <a:avLst/>
            </a:prstGeom>
          </p:spPr>
          <p:txBody>
            <a:bodyPr lIns="50800" tIns="50800" rIns="50800" bIns="50800" rtlCol="0" anchor="ctr"/>
            <a:lstStyle/>
            <a:p>
              <a:pPr algn="ctr">
                <a:lnSpc>
                  <a:spcPts val="2879"/>
                </a:lnSpc>
              </a:pPr>
              <a:endParaRPr/>
            </a:p>
          </p:txBody>
        </p:sp>
      </p:grpSp>
      <p:grpSp>
        <p:nvGrpSpPr>
          <p:cNvPr id="14" name="Group 14"/>
          <p:cNvGrpSpPr/>
          <p:nvPr/>
        </p:nvGrpSpPr>
        <p:grpSpPr>
          <a:xfrm>
            <a:off x="7687487" y="1028700"/>
            <a:ext cx="2900678" cy="789786"/>
            <a:chOff x="0" y="0"/>
            <a:chExt cx="860160" cy="234201"/>
          </a:xfrm>
        </p:grpSpPr>
        <p:sp>
          <p:nvSpPr>
            <p:cNvPr id="15" name="Freeform 15"/>
            <p:cNvSpPr/>
            <p:nvPr/>
          </p:nvSpPr>
          <p:spPr>
            <a:xfrm>
              <a:off x="0" y="0"/>
              <a:ext cx="860160" cy="234201"/>
            </a:xfrm>
            <a:custGeom>
              <a:avLst/>
              <a:gdLst/>
              <a:ahLst/>
              <a:cxnLst/>
              <a:rect l="l" t="t" r="r" b="b"/>
              <a:pathLst>
                <a:path w="860160" h="234201">
                  <a:moveTo>
                    <a:pt x="0" y="0"/>
                  </a:moveTo>
                  <a:lnTo>
                    <a:pt x="860160" y="0"/>
                  </a:lnTo>
                  <a:lnTo>
                    <a:pt x="860160" y="234201"/>
                  </a:lnTo>
                  <a:lnTo>
                    <a:pt x="0" y="234201"/>
                  </a:lnTo>
                  <a:close/>
                </a:path>
              </a:pathLst>
            </a:custGeom>
            <a:solidFill>
              <a:srgbClr val="0048A8"/>
            </a:solidFill>
          </p:spPr>
        </p:sp>
        <p:sp>
          <p:nvSpPr>
            <p:cNvPr id="16" name="TextBox 16"/>
            <p:cNvSpPr txBox="1"/>
            <p:nvPr/>
          </p:nvSpPr>
          <p:spPr>
            <a:xfrm>
              <a:off x="0" y="0"/>
              <a:ext cx="860160" cy="234201"/>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7687487" y="8468514"/>
            <a:ext cx="2900678" cy="789786"/>
            <a:chOff x="0" y="0"/>
            <a:chExt cx="860160" cy="234201"/>
          </a:xfrm>
        </p:grpSpPr>
        <p:sp>
          <p:nvSpPr>
            <p:cNvPr id="18" name="Freeform 18"/>
            <p:cNvSpPr/>
            <p:nvPr/>
          </p:nvSpPr>
          <p:spPr>
            <a:xfrm>
              <a:off x="0" y="0"/>
              <a:ext cx="860160" cy="234201"/>
            </a:xfrm>
            <a:custGeom>
              <a:avLst/>
              <a:gdLst/>
              <a:ahLst/>
              <a:cxnLst/>
              <a:rect l="l" t="t" r="r" b="b"/>
              <a:pathLst>
                <a:path w="860160" h="234201">
                  <a:moveTo>
                    <a:pt x="0" y="0"/>
                  </a:moveTo>
                  <a:lnTo>
                    <a:pt x="860160" y="0"/>
                  </a:lnTo>
                  <a:lnTo>
                    <a:pt x="860160" y="234201"/>
                  </a:lnTo>
                  <a:lnTo>
                    <a:pt x="0" y="234201"/>
                  </a:lnTo>
                  <a:close/>
                </a:path>
              </a:pathLst>
            </a:custGeom>
            <a:solidFill>
              <a:srgbClr val="0048A8"/>
            </a:solidFill>
          </p:spPr>
        </p:sp>
        <p:sp>
          <p:nvSpPr>
            <p:cNvPr id="19" name="TextBox 19"/>
            <p:cNvSpPr txBox="1"/>
            <p:nvPr/>
          </p:nvSpPr>
          <p:spPr>
            <a:xfrm>
              <a:off x="0" y="0"/>
              <a:ext cx="860160" cy="234201"/>
            </a:xfrm>
            <a:prstGeom prst="rect">
              <a:avLst/>
            </a:prstGeom>
          </p:spPr>
          <p:txBody>
            <a:bodyPr lIns="50800" tIns="50800" rIns="50800" bIns="50800" rtlCol="0" anchor="ctr"/>
            <a:lstStyle/>
            <a:p>
              <a:pPr algn="ctr">
                <a:lnSpc>
                  <a:spcPts val="2879"/>
                </a:lnSpc>
              </a:pPr>
              <a:endParaRPr/>
            </a:p>
          </p:txBody>
        </p:sp>
      </p:grpSp>
      <p:grpSp>
        <p:nvGrpSpPr>
          <p:cNvPr id="20" name="Group 20"/>
          <p:cNvGrpSpPr/>
          <p:nvPr/>
        </p:nvGrpSpPr>
        <p:grpSpPr>
          <a:xfrm>
            <a:off x="11018909" y="1028700"/>
            <a:ext cx="2900678" cy="789786"/>
            <a:chOff x="0" y="0"/>
            <a:chExt cx="860160" cy="234201"/>
          </a:xfrm>
        </p:grpSpPr>
        <p:sp>
          <p:nvSpPr>
            <p:cNvPr id="21" name="Freeform 21"/>
            <p:cNvSpPr/>
            <p:nvPr/>
          </p:nvSpPr>
          <p:spPr>
            <a:xfrm>
              <a:off x="0" y="0"/>
              <a:ext cx="860160" cy="234201"/>
            </a:xfrm>
            <a:custGeom>
              <a:avLst/>
              <a:gdLst/>
              <a:ahLst/>
              <a:cxnLst/>
              <a:rect l="l" t="t" r="r" b="b"/>
              <a:pathLst>
                <a:path w="860160" h="234201">
                  <a:moveTo>
                    <a:pt x="0" y="0"/>
                  </a:moveTo>
                  <a:lnTo>
                    <a:pt x="860160" y="0"/>
                  </a:lnTo>
                  <a:lnTo>
                    <a:pt x="860160" y="234201"/>
                  </a:lnTo>
                  <a:lnTo>
                    <a:pt x="0" y="234201"/>
                  </a:lnTo>
                  <a:close/>
                </a:path>
              </a:pathLst>
            </a:custGeom>
            <a:solidFill>
              <a:srgbClr val="0048A8"/>
            </a:solidFill>
          </p:spPr>
        </p:sp>
        <p:sp>
          <p:nvSpPr>
            <p:cNvPr id="22" name="TextBox 22"/>
            <p:cNvSpPr txBox="1"/>
            <p:nvPr/>
          </p:nvSpPr>
          <p:spPr>
            <a:xfrm>
              <a:off x="0" y="0"/>
              <a:ext cx="860160" cy="234201"/>
            </a:xfrm>
            <a:prstGeom prst="rect">
              <a:avLst/>
            </a:prstGeom>
          </p:spPr>
          <p:txBody>
            <a:bodyPr lIns="50800" tIns="50800" rIns="50800" bIns="50800" rtlCol="0" anchor="ctr"/>
            <a:lstStyle/>
            <a:p>
              <a:pPr algn="ctr">
                <a:lnSpc>
                  <a:spcPts val="2879"/>
                </a:lnSpc>
              </a:pPr>
              <a:endParaRPr/>
            </a:p>
          </p:txBody>
        </p:sp>
      </p:grpSp>
      <p:grpSp>
        <p:nvGrpSpPr>
          <p:cNvPr id="23" name="Group 23"/>
          <p:cNvGrpSpPr/>
          <p:nvPr/>
        </p:nvGrpSpPr>
        <p:grpSpPr>
          <a:xfrm>
            <a:off x="11018909" y="8468514"/>
            <a:ext cx="2900678" cy="789786"/>
            <a:chOff x="0" y="0"/>
            <a:chExt cx="860160" cy="234201"/>
          </a:xfrm>
        </p:grpSpPr>
        <p:sp>
          <p:nvSpPr>
            <p:cNvPr id="24" name="Freeform 24"/>
            <p:cNvSpPr/>
            <p:nvPr/>
          </p:nvSpPr>
          <p:spPr>
            <a:xfrm>
              <a:off x="0" y="0"/>
              <a:ext cx="860160" cy="234201"/>
            </a:xfrm>
            <a:custGeom>
              <a:avLst/>
              <a:gdLst/>
              <a:ahLst/>
              <a:cxnLst/>
              <a:rect l="l" t="t" r="r" b="b"/>
              <a:pathLst>
                <a:path w="860160" h="234201">
                  <a:moveTo>
                    <a:pt x="0" y="0"/>
                  </a:moveTo>
                  <a:lnTo>
                    <a:pt x="860160" y="0"/>
                  </a:lnTo>
                  <a:lnTo>
                    <a:pt x="860160" y="234201"/>
                  </a:lnTo>
                  <a:lnTo>
                    <a:pt x="0" y="234201"/>
                  </a:lnTo>
                  <a:close/>
                </a:path>
              </a:pathLst>
            </a:custGeom>
            <a:solidFill>
              <a:srgbClr val="0048A8"/>
            </a:solidFill>
          </p:spPr>
        </p:sp>
        <p:sp>
          <p:nvSpPr>
            <p:cNvPr id="25" name="TextBox 25"/>
            <p:cNvSpPr txBox="1"/>
            <p:nvPr/>
          </p:nvSpPr>
          <p:spPr>
            <a:xfrm>
              <a:off x="0" y="0"/>
              <a:ext cx="860160" cy="234201"/>
            </a:xfrm>
            <a:prstGeom prst="rect">
              <a:avLst/>
            </a:prstGeom>
          </p:spPr>
          <p:txBody>
            <a:bodyPr lIns="50800" tIns="50800" rIns="50800" bIns="50800" rtlCol="0" anchor="ctr"/>
            <a:lstStyle/>
            <a:p>
              <a:pPr algn="ctr">
                <a:lnSpc>
                  <a:spcPts val="2879"/>
                </a:lnSpc>
              </a:pPr>
              <a:endParaRPr/>
            </a:p>
          </p:txBody>
        </p:sp>
      </p:grpSp>
      <p:grpSp>
        <p:nvGrpSpPr>
          <p:cNvPr id="26" name="Group 26"/>
          <p:cNvGrpSpPr/>
          <p:nvPr/>
        </p:nvGrpSpPr>
        <p:grpSpPr>
          <a:xfrm>
            <a:off x="14366028" y="1028700"/>
            <a:ext cx="2900678" cy="789786"/>
            <a:chOff x="0" y="0"/>
            <a:chExt cx="860160" cy="234201"/>
          </a:xfrm>
        </p:grpSpPr>
        <p:sp>
          <p:nvSpPr>
            <p:cNvPr id="27" name="Freeform 27"/>
            <p:cNvSpPr/>
            <p:nvPr/>
          </p:nvSpPr>
          <p:spPr>
            <a:xfrm>
              <a:off x="0" y="0"/>
              <a:ext cx="860160" cy="234201"/>
            </a:xfrm>
            <a:custGeom>
              <a:avLst/>
              <a:gdLst/>
              <a:ahLst/>
              <a:cxnLst/>
              <a:rect l="l" t="t" r="r" b="b"/>
              <a:pathLst>
                <a:path w="860160" h="234201">
                  <a:moveTo>
                    <a:pt x="0" y="0"/>
                  </a:moveTo>
                  <a:lnTo>
                    <a:pt x="860160" y="0"/>
                  </a:lnTo>
                  <a:lnTo>
                    <a:pt x="860160" y="234201"/>
                  </a:lnTo>
                  <a:lnTo>
                    <a:pt x="0" y="234201"/>
                  </a:lnTo>
                  <a:close/>
                </a:path>
              </a:pathLst>
            </a:custGeom>
            <a:solidFill>
              <a:srgbClr val="0048A8"/>
            </a:solidFill>
          </p:spPr>
        </p:sp>
        <p:sp>
          <p:nvSpPr>
            <p:cNvPr id="28" name="TextBox 28"/>
            <p:cNvSpPr txBox="1"/>
            <p:nvPr/>
          </p:nvSpPr>
          <p:spPr>
            <a:xfrm>
              <a:off x="0" y="0"/>
              <a:ext cx="860160" cy="234201"/>
            </a:xfrm>
            <a:prstGeom prst="rect">
              <a:avLst/>
            </a:prstGeom>
          </p:spPr>
          <p:txBody>
            <a:bodyPr lIns="50800" tIns="50800" rIns="50800" bIns="50800" rtlCol="0" anchor="ctr"/>
            <a:lstStyle/>
            <a:p>
              <a:pPr algn="ctr">
                <a:lnSpc>
                  <a:spcPts val="2879"/>
                </a:lnSpc>
              </a:pPr>
              <a:endParaRPr/>
            </a:p>
          </p:txBody>
        </p:sp>
      </p:grpSp>
      <p:grpSp>
        <p:nvGrpSpPr>
          <p:cNvPr id="29" name="Group 29"/>
          <p:cNvGrpSpPr/>
          <p:nvPr/>
        </p:nvGrpSpPr>
        <p:grpSpPr>
          <a:xfrm>
            <a:off x="14366028" y="8468514"/>
            <a:ext cx="2900678" cy="789786"/>
            <a:chOff x="0" y="0"/>
            <a:chExt cx="860160" cy="234201"/>
          </a:xfrm>
        </p:grpSpPr>
        <p:sp>
          <p:nvSpPr>
            <p:cNvPr id="30" name="Freeform 30"/>
            <p:cNvSpPr/>
            <p:nvPr/>
          </p:nvSpPr>
          <p:spPr>
            <a:xfrm>
              <a:off x="0" y="0"/>
              <a:ext cx="860160" cy="234201"/>
            </a:xfrm>
            <a:custGeom>
              <a:avLst/>
              <a:gdLst/>
              <a:ahLst/>
              <a:cxnLst/>
              <a:rect l="l" t="t" r="r" b="b"/>
              <a:pathLst>
                <a:path w="860160" h="234201">
                  <a:moveTo>
                    <a:pt x="0" y="0"/>
                  </a:moveTo>
                  <a:lnTo>
                    <a:pt x="860160" y="0"/>
                  </a:lnTo>
                  <a:lnTo>
                    <a:pt x="860160" y="234201"/>
                  </a:lnTo>
                  <a:lnTo>
                    <a:pt x="0" y="234201"/>
                  </a:lnTo>
                  <a:close/>
                </a:path>
              </a:pathLst>
            </a:custGeom>
            <a:solidFill>
              <a:srgbClr val="0048A8"/>
            </a:solidFill>
          </p:spPr>
        </p:sp>
        <p:sp>
          <p:nvSpPr>
            <p:cNvPr id="31" name="TextBox 31"/>
            <p:cNvSpPr txBox="1"/>
            <p:nvPr/>
          </p:nvSpPr>
          <p:spPr>
            <a:xfrm>
              <a:off x="0" y="0"/>
              <a:ext cx="860160" cy="234201"/>
            </a:xfrm>
            <a:prstGeom prst="rect">
              <a:avLst/>
            </a:prstGeom>
          </p:spPr>
          <p:txBody>
            <a:bodyPr lIns="50800" tIns="50800" rIns="50800" bIns="50800" rtlCol="0" anchor="ctr"/>
            <a:lstStyle/>
            <a:p>
              <a:pPr algn="ctr">
                <a:lnSpc>
                  <a:spcPts val="2879"/>
                </a:lnSpc>
              </a:pPr>
              <a:endParaRPr/>
            </a:p>
          </p:txBody>
        </p:sp>
      </p:grpSp>
      <p:grpSp>
        <p:nvGrpSpPr>
          <p:cNvPr id="32" name="Group 32"/>
          <p:cNvGrpSpPr/>
          <p:nvPr/>
        </p:nvGrpSpPr>
        <p:grpSpPr>
          <a:xfrm>
            <a:off x="1028700" y="1818486"/>
            <a:ext cx="2904917" cy="2054318"/>
            <a:chOff x="0" y="0"/>
            <a:chExt cx="3873222" cy="2739090"/>
          </a:xfrm>
        </p:grpSpPr>
        <p:pic>
          <p:nvPicPr>
            <p:cNvPr id="33" name="Picture 33"/>
            <p:cNvPicPr>
              <a:picLocks noChangeAspect="1"/>
            </p:cNvPicPr>
            <p:nvPr/>
          </p:nvPicPr>
          <p:blipFill>
            <a:blip r:embed="rId2"/>
            <a:srcRect r="15333"/>
            <a:stretch>
              <a:fillRect/>
            </a:stretch>
          </p:blipFill>
          <p:spPr>
            <a:xfrm>
              <a:off x="0" y="0"/>
              <a:ext cx="3873222" cy="2739090"/>
            </a:xfrm>
            <a:prstGeom prst="rect">
              <a:avLst/>
            </a:prstGeom>
          </p:spPr>
        </p:pic>
      </p:grpSp>
      <p:grpSp>
        <p:nvGrpSpPr>
          <p:cNvPr id="34" name="Group 34"/>
          <p:cNvGrpSpPr/>
          <p:nvPr/>
        </p:nvGrpSpPr>
        <p:grpSpPr>
          <a:xfrm>
            <a:off x="1028700" y="6414196"/>
            <a:ext cx="2904917" cy="2054318"/>
            <a:chOff x="0" y="0"/>
            <a:chExt cx="3873222" cy="2739090"/>
          </a:xfrm>
        </p:grpSpPr>
        <p:pic>
          <p:nvPicPr>
            <p:cNvPr id="35" name="Picture 35"/>
            <p:cNvPicPr>
              <a:picLocks noChangeAspect="1"/>
            </p:cNvPicPr>
            <p:nvPr/>
          </p:nvPicPr>
          <p:blipFill>
            <a:blip r:embed="rId3"/>
            <a:srcRect l="7489" r="7489"/>
            <a:stretch>
              <a:fillRect/>
            </a:stretch>
          </p:blipFill>
          <p:spPr>
            <a:xfrm>
              <a:off x="0" y="0"/>
              <a:ext cx="3873222" cy="2739090"/>
            </a:xfrm>
            <a:prstGeom prst="rect">
              <a:avLst/>
            </a:prstGeom>
          </p:spPr>
        </p:pic>
      </p:grpSp>
      <p:grpSp>
        <p:nvGrpSpPr>
          <p:cNvPr id="36" name="Group 36"/>
          <p:cNvGrpSpPr/>
          <p:nvPr/>
        </p:nvGrpSpPr>
        <p:grpSpPr>
          <a:xfrm>
            <a:off x="4354652" y="1818486"/>
            <a:ext cx="2904917" cy="2054318"/>
            <a:chOff x="0" y="0"/>
            <a:chExt cx="3873222" cy="2739090"/>
          </a:xfrm>
        </p:grpSpPr>
        <p:pic>
          <p:nvPicPr>
            <p:cNvPr id="37" name="Picture 37"/>
            <p:cNvPicPr>
              <a:picLocks noChangeAspect="1"/>
            </p:cNvPicPr>
            <p:nvPr/>
          </p:nvPicPr>
          <p:blipFill>
            <a:blip r:embed="rId4"/>
            <a:srcRect l="10318" r="10318"/>
            <a:stretch>
              <a:fillRect/>
            </a:stretch>
          </p:blipFill>
          <p:spPr>
            <a:xfrm>
              <a:off x="0" y="0"/>
              <a:ext cx="3873222" cy="2739090"/>
            </a:xfrm>
            <a:prstGeom prst="rect">
              <a:avLst/>
            </a:prstGeom>
          </p:spPr>
        </p:pic>
      </p:grpSp>
      <p:grpSp>
        <p:nvGrpSpPr>
          <p:cNvPr id="38" name="Group 38"/>
          <p:cNvGrpSpPr/>
          <p:nvPr/>
        </p:nvGrpSpPr>
        <p:grpSpPr>
          <a:xfrm>
            <a:off x="4354652" y="6414196"/>
            <a:ext cx="2904917" cy="2054318"/>
            <a:chOff x="0" y="0"/>
            <a:chExt cx="3873222" cy="2739090"/>
          </a:xfrm>
        </p:grpSpPr>
        <p:pic>
          <p:nvPicPr>
            <p:cNvPr id="39" name="Picture 39"/>
            <p:cNvPicPr>
              <a:picLocks noChangeAspect="1"/>
            </p:cNvPicPr>
            <p:nvPr/>
          </p:nvPicPr>
          <p:blipFill>
            <a:blip r:embed="rId5"/>
            <a:srcRect l="2894" r="2894"/>
            <a:stretch>
              <a:fillRect/>
            </a:stretch>
          </p:blipFill>
          <p:spPr>
            <a:xfrm>
              <a:off x="0" y="0"/>
              <a:ext cx="3873222" cy="2739090"/>
            </a:xfrm>
            <a:prstGeom prst="rect">
              <a:avLst/>
            </a:prstGeom>
          </p:spPr>
        </p:pic>
      </p:grpSp>
      <p:grpSp>
        <p:nvGrpSpPr>
          <p:cNvPr id="40" name="Group 40"/>
          <p:cNvGrpSpPr/>
          <p:nvPr/>
        </p:nvGrpSpPr>
        <p:grpSpPr>
          <a:xfrm>
            <a:off x="7685367" y="1818486"/>
            <a:ext cx="2904917" cy="2054318"/>
            <a:chOff x="0" y="0"/>
            <a:chExt cx="3873222" cy="2739090"/>
          </a:xfrm>
        </p:grpSpPr>
        <p:pic>
          <p:nvPicPr>
            <p:cNvPr id="41" name="Picture 41"/>
            <p:cNvPicPr>
              <a:picLocks noChangeAspect="1"/>
            </p:cNvPicPr>
            <p:nvPr/>
          </p:nvPicPr>
          <p:blipFill>
            <a:blip r:embed="rId6"/>
            <a:srcRect l="508" r="508"/>
            <a:stretch>
              <a:fillRect/>
            </a:stretch>
          </p:blipFill>
          <p:spPr>
            <a:xfrm>
              <a:off x="0" y="0"/>
              <a:ext cx="3873222" cy="2739090"/>
            </a:xfrm>
            <a:prstGeom prst="rect">
              <a:avLst/>
            </a:prstGeom>
          </p:spPr>
        </p:pic>
      </p:grpSp>
      <p:grpSp>
        <p:nvGrpSpPr>
          <p:cNvPr id="42" name="Group 42"/>
          <p:cNvGrpSpPr/>
          <p:nvPr/>
        </p:nvGrpSpPr>
        <p:grpSpPr>
          <a:xfrm>
            <a:off x="7685367" y="6414196"/>
            <a:ext cx="2904917" cy="2054318"/>
            <a:chOff x="0" y="0"/>
            <a:chExt cx="3873222" cy="2739090"/>
          </a:xfrm>
        </p:grpSpPr>
        <p:pic>
          <p:nvPicPr>
            <p:cNvPr id="43" name="Picture 43"/>
            <p:cNvPicPr>
              <a:picLocks noChangeAspect="1"/>
            </p:cNvPicPr>
            <p:nvPr/>
          </p:nvPicPr>
          <p:blipFill>
            <a:blip r:embed="rId7"/>
            <a:srcRect l="2894" r="2894"/>
            <a:stretch>
              <a:fillRect/>
            </a:stretch>
          </p:blipFill>
          <p:spPr>
            <a:xfrm>
              <a:off x="0" y="0"/>
              <a:ext cx="3873222" cy="2739090"/>
            </a:xfrm>
            <a:prstGeom prst="rect">
              <a:avLst/>
            </a:prstGeom>
          </p:spPr>
        </p:pic>
      </p:grpSp>
      <p:grpSp>
        <p:nvGrpSpPr>
          <p:cNvPr id="44" name="Group 44"/>
          <p:cNvGrpSpPr/>
          <p:nvPr/>
        </p:nvGrpSpPr>
        <p:grpSpPr>
          <a:xfrm>
            <a:off x="11016790" y="1818486"/>
            <a:ext cx="2904917" cy="2054318"/>
            <a:chOff x="0" y="0"/>
            <a:chExt cx="3873222" cy="2739090"/>
          </a:xfrm>
        </p:grpSpPr>
        <p:pic>
          <p:nvPicPr>
            <p:cNvPr id="45" name="Picture 45"/>
            <p:cNvPicPr>
              <a:picLocks noChangeAspect="1"/>
            </p:cNvPicPr>
            <p:nvPr/>
          </p:nvPicPr>
          <p:blipFill>
            <a:blip r:embed="rId8"/>
            <a:srcRect l="27019" b="22535"/>
            <a:stretch>
              <a:fillRect/>
            </a:stretch>
          </p:blipFill>
          <p:spPr>
            <a:xfrm>
              <a:off x="0" y="0"/>
              <a:ext cx="3873222" cy="2739090"/>
            </a:xfrm>
            <a:prstGeom prst="rect">
              <a:avLst/>
            </a:prstGeom>
          </p:spPr>
        </p:pic>
      </p:grpSp>
      <p:grpSp>
        <p:nvGrpSpPr>
          <p:cNvPr id="46" name="Group 46"/>
          <p:cNvGrpSpPr/>
          <p:nvPr/>
        </p:nvGrpSpPr>
        <p:grpSpPr>
          <a:xfrm>
            <a:off x="11016790" y="6414196"/>
            <a:ext cx="2904917" cy="2054318"/>
            <a:chOff x="0" y="0"/>
            <a:chExt cx="3873222" cy="2739090"/>
          </a:xfrm>
        </p:grpSpPr>
        <p:pic>
          <p:nvPicPr>
            <p:cNvPr id="47" name="Picture 47"/>
            <p:cNvPicPr>
              <a:picLocks noChangeAspect="1"/>
            </p:cNvPicPr>
            <p:nvPr/>
          </p:nvPicPr>
          <p:blipFill>
            <a:blip r:embed="rId9"/>
            <a:srcRect l="3689" r="3689"/>
            <a:stretch>
              <a:fillRect/>
            </a:stretch>
          </p:blipFill>
          <p:spPr>
            <a:xfrm>
              <a:off x="0" y="0"/>
              <a:ext cx="3873222" cy="2739090"/>
            </a:xfrm>
            <a:prstGeom prst="rect">
              <a:avLst/>
            </a:prstGeom>
          </p:spPr>
        </p:pic>
      </p:grpSp>
      <p:grpSp>
        <p:nvGrpSpPr>
          <p:cNvPr id="48" name="Group 48"/>
          <p:cNvGrpSpPr/>
          <p:nvPr/>
        </p:nvGrpSpPr>
        <p:grpSpPr>
          <a:xfrm>
            <a:off x="14363908" y="1818486"/>
            <a:ext cx="2904917" cy="2054318"/>
            <a:chOff x="0" y="0"/>
            <a:chExt cx="3873222" cy="2739090"/>
          </a:xfrm>
        </p:grpSpPr>
        <p:pic>
          <p:nvPicPr>
            <p:cNvPr id="49" name="Picture 49"/>
            <p:cNvPicPr>
              <a:picLocks noChangeAspect="1"/>
            </p:cNvPicPr>
            <p:nvPr/>
          </p:nvPicPr>
          <p:blipFill>
            <a:blip r:embed="rId10"/>
            <a:srcRect l="2894" r="2894"/>
            <a:stretch>
              <a:fillRect/>
            </a:stretch>
          </p:blipFill>
          <p:spPr>
            <a:xfrm>
              <a:off x="0" y="0"/>
              <a:ext cx="3873222" cy="2739090"/>
            </a:xfrm>
            <a:prstGeom prst="rect">
              <a:avLst/>
            </a:prstGeom>
          </p:spPr>
        </p:pic>
      </p:grpSp>
      <p:grpSp>
        <p:nvGrpSpPr>
          <p:cNvPr id="50" name="Group 50"/>
          <p:cNvGrpSpPr/>
          <p:nvPr/>
        </p:nvGrpSpPr>
        <p:grpSpPr>
          <a:xfrm>
            <a:off x="14363908" y="6414196"/>
            <a:ext cx="2904917" cy="2054318"/>
            <a:chOff x="0" y="0"/>
            <a:chExt cx="3873222" cy="2739090"/>
          </a:xfrm>
        </p:grpSpPr>
        <p:pic>
          <p:nvPicPr>
            <p:cNvPr id="51" name="Picture 51"/>
            <p:cNvPicPr>
              <a:picLocks noChangeAspect="1"/>
            </p:cNvPicPr>
            <p:nvPr/>
          </p:nvPicPr>
          <p:blipFill>
            <a:blip r:embed="rId11"/>
            <a:srcRect l="2894" r="2894"/>
            <a:stretch>
              <a:fillRect/>
            </a:stretch>
          </p:blipFill>
          <p:spPr>
            <a:xfrm>
              <a:off x="0" y="0"/>
              <a:ext cx="3873222" cy="2739090"/>
            </a:xfrm>
            <a:prstGeom prst="rect">
              <a:avLst/>
            </a:prstGeom>
          </p:spPr>
        </p:pic>
      </p:grpSp>
      <p:sp>
        <p:nvSpPr>
          <p:cNvPr id="52" name="TextBox 52"/>
          <p:cNvSpPr txBox="1"/>
          <p:nvPr/>
        </p:nvSpPr>
        <p:spPr>
          <a:xfrm>
            <a:off x="1028700" y="4586287"/>
            <a:ext cx="16230600" cy="1104935"/>
          </a:xfrm>
          <a:prstGeom prst="rect">
            <a:avLst/>
          </a:prstGeom>
        </p:spPr>
        <p:txBody>
          <a:bodyPr lIns="0" tIns="0" rIns="0" bIns="0" rtlCol="0" anchor="t">
            <a:spAutoFit/>
          </a:bodyPr>
          <a:lstStyle/>
          <a:p>
            <a:pPr algn="ctr">
              <a:lnSpc>
                <a:spcPts val="8640"/>
              </a:lnSpc>
            </a:pPr>
            <a:r>
              <a:rPr lang="en-US" sz="7200" b="1">
                <a:solidFill>
                  <a:srgbClr val="0048A8"/>
                </a:solidFill>
                <a:latin typeface="HK Grotesk Bold"/>
                <a:ea typeface="HK Grotesk Bold"/>
                <a:cs typeface="HK Grotesk Bold"/>
                <a:sym typeface="HK Grotesk Bold"/>
              </a:rPr>
              <a:t>Which Fields Require Big Data?</a:t>
            </a:r>
          </a:p>
        </p:txBody>
      </p:sp>
      <p:sp>
        <p:nvSpPr>
          <p:cNvPr id="53" name="TextBox 53"/>
          <p:cNvSpPr txBox="1"/>
          <p:nvPr/>
        </p:nvSpPr>
        <p:spPr>
          <a:xfrm>
            <a:off x="1033986" y="1242674"/>
            <a:ext cx="2890105"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Health</a:t>
            </a:r>
          </a:p>
        </p:txBody>
      </p:sp>
      <p:sp>
        <p:nvSpPr>
          <p:cNvPr id="54" name="TextBox 54"/>
          <p:cNvSpPr txBox="1"/>
          <p:nvPr/>
        </p:nvSpPr>
        <p:spPr>
          <a:xfrm>
            <a:off x="1033986" y="8682488"/>
            <a:ext cx="2890105"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Social</a:t>
            </a:r>
          </a:p>
        </p:txBody>
      </p:sp>
      <p:sp>
        <p:nvSpPr>
          <p:cNvPr id="55" name="TextBox 55"/>
          <p:cNvSpPr txBox="1"/>
          <p:nvPr/>
        </p:nvSpPr>
        <p:spPr>
          <a:xfrm>
            <a:off x="4362242" y="8682488"/>
            <a:ext cx="2890105"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Literature</a:t>
            </a:r>
          </a:p>
        </p:txBody>
      </p:sp>
      <p:sp>
        <p:nvSpPr>
          <p:cNvPr id="56" name="TextBox 56"/>
          <p:cNvSpPr txBox="1"/>
          <p:nvPr/>
        </p:nvSpPr>
        <p:spPr>
          <a:xfrm>
            <a:off x="7704941" y="8682488"/>
            <a:ext cx="2890105"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 Marketing</a:t>
            </a:r>
          </a:p>
        </p:txBody>
      </p:sp>
      <p:sp>
        <p:nvSpPr>
          <p:cNvPr id="57" name="TextBox 57"/>
          <p:cNvSpPr txBox="1"/>
          <p:nvPr/>
        </p:nvSpPr>
        <p:spPr>
          <a:xfrm>
            <a:off x="11034244" y="8682488"/>
            <a:ext cx="2890105"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Business</a:t>
            </a:r>
          </a:p>
        </p:txBody>
      </p:sp>
      <p:sp>
        <p:nvSpPr>
          <p:cNvPr id="58" name="TextBox 58"/>
          <p:cNvSpPr txBox="1"/>
          <p:nvPr/>
        </p:nvSpPr>
        <p:spPr>
          <a:xfrm>
            <a:off x="14369195" y="8682488"/>
            <a:ext cx="2890105"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Accountant</a:t>
            </a:r>
          </a:p>
        </p:txBody>
      </p:sp>
      <p:sp>
        <p:nvSpPr>
          <p:cNvPr id="59" name="TextBox 59"/>
          <p:cNvSpPr txBox="1"/>
          <p:nvPr/>
        </p:nvSpPr>
        <p:spPr>
          <a:xfrm>
            <a:off x="4362242" y="1242674"/>
            <a:ext cx="2890105"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Engineering</a:t>
            </a:r>
          </a:p>
        </p:txBody>
      </p:sp>
      <p:sp>
        <p:nvSpPr>
          <p:cNvPr id="60" name="TextBox 60"/>
          <p:cNvSpPr txBox="1"/>
          <p:nvPr/>
        </p:nvSpPr>
        <p:spPr>
          <a:xfrm>
            <a:off x="7704941" y="1242674"/>
            <a:ext cx="2890105"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Computer</a:t>
            </a:r>
          </a:p>
        </p:txBody>
      </p:sp>
      <p:sp>
        <p:nvSpPr>
          <p:cNvPr id="61" name="TextBox 61"/>
          <p:cNvSpPr txBox="1"/>
          <p:nvPr/>
        </p:nvSpPr>
        <p:spPr>
          <a:xfrm>
            <a:off x="11028958" y="1242674"/>
            <a:ext cx="2890105"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Law</a:t>
            </a:r>
          </a:p>
        </p:txBody>
      </p:sp>
      <p:sp>
        <p:nvSpPr>
          <p:cNvPr id="62" name="TextBox 62"/>
          <p:cNvSpPr txBox="1"/>
          <p:nvPr/>
        </p:nvSpPr>
        <p:spPr>
          <a:xfrm>
            <a:off x="14352974" y="1242674"/>
            <a:ext cx="2890105" cy="361887"/>
          </a:xfrm>
          <a:prstGeom prst="rect">
            <a:avLst/>
          </a:prstGeom>
        </p:spPr>
        <p:txBody>
          <a:bodyPr lIns="0" tIns="0" rIns="0" bIns="0" rtlCol="0" anchor="t">
            <a:spAutoFit/>
          </a:bodyPr>
          <a:lstStyle/>
          <a:p>
            <a:pPr algn="ctr">
              <a:lnSpc>
                <a:spcPts val="2879"/>
              </a:lnSpc>
              <a:spcBef>
                <a:spcPct val="0"/>
              </a:spcBef>
            </a:pPr>
            <a:r>
              <a:rPr lang="en-US" sz="2400">
                <a:solidFill>
                  <a:srgbClr val="FFFFFF"/>
                </a:solidFill>
                <a:latin typeface="HK Grotesk"/>
                <a:ea typeface="HK Grotesk"/>
                <a:cs typeface="HK Grotesk"/>
                <a:sym typeface="HK Grotesk"/>
              </a:rPr>
              <a:t>Pharmacies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7617076" cy="3295754"/>
          </a:xfrm>
          <a:prstGeom prst="rect">
            <a:avLst/>
          </a:prstGeom>
        </p:spPr>
        <p:txBody>
          <a:bodyPr lIns="0" tIns="0" rIns="0" bIns="0" rtlCol="0" anchor="t">
            <a:spAutoFit/>
          </a:bodyPr>
          <a:lstStyle/>
          <a:p>
            <a:pPr algn="l">
              <a:lnSpc>
                <a:spcPts val="8640"/>
              </a:lnSpc>
            </a:pPr>
            <a:r>
              <a:rPr lang="en-US" sz="7200" b="1">
                <a:solidFill>
                  <a:srgbClr val="0048A8"/>
                </a:solidFill>
                <a:latin typeface="HK Grotesk Bold"/>
                <a:ea typeface="HK Grotesk Bold"/>
                <a:cs typeface="HK Grotesk Bold"/>
                <a:sym typeface="HK Grotesk Bold"/>
              </a:rPr>
              <a:t>As a Businessman,</a:t>
            </a:r>
          </a:p>
          <a:p>
            <a:pPr algn="l">
              <a:lnSpc>
                <a:spcPts val="8640"/>
              </a:lnSpc>
            </a:pPr>
            <a:r>
              <a:rPr lang="en-US" sz="7200" b="1">
                <a:solidFill>
                  <a:srgbClr val="0048A8"/>
                </a:solidFill>
                <a:latin typeface="HK Grotesk Bold"/>
                <a:ea typeface="HK Grotesk Bold"/>
                <a:cs typeface="HK Grotesk Bold"/>
                <a:sym typeface="HK Grotesk Bold"/>
              </a:rPr>
              <a:t>Why is Big Data</a:t>
            </a:r>
          </a:p>
          <a:p>
            <a:pPr algn="l">
              <a:lnSpc>
                <a:spcPts val="8640"/>
              </a:lnSpc>
            </a:pPr>
            <a:r>
              <a:rPr lang="en-US" sz="7200" b="1">
                <a:solidFill>
                  <a:srgbClr val="0048A8"/>
                </a:solidFill>
                <a:latin typeface="HK Grotesk Bold"/>
                <a:ea typeface="HK Grotesk Bold"/>
                <a:cs typeface="HK Grotesk Bold"/>
                <a:sym typeface="HK Grotesk Bold"/>
              </a:rPr>
              <a:t>Important?</a:t>
            </a:r>
          </a:p>
        </p:txBody>
      </p:sp>
      <p:sp>
        <p:nvSpPr>
          <p:cNvPr id="3" name="TextBox 3"/>
          <p:cNvSpPr txBox="1"/>
          <p:nvPr/>
        </p:nvSpPr>
        <p:spPr>
          <a:xfrm>
            <a:off x="1028700" y="6408940"/>
            <a:ext cx="4260537" cy="361887"/>
          </a:xfrm>
          <a:prstGeom prst="rect">
            <a:avLst/>
          </a:prstGeom>
        </p:spPr>
        <p:txBody>
          <a:bodyPr lIns="0" tIns="0" rIns="0" bIns="0" rtlCol="0" anchor="t">
            <a:spAutoFit/>
          </a:bodyPr>
          <a:lstStyle/>
          <a:p>
            <a:pPr algn="l">
              <a:lnSpc>
                <a:spcPts val="2879"/>
              </a:lnSpc>
              <a:spcBef>
                <a:spcPct val="0"/>
              </a:spcBef>
            </a:pPr>
            <a:r>
              <a:rPr lang="en-US" sz="2400">
                <a:solidFill>
                  <a:srgbClr val="000000"/>
                </a:solidFill>
                <a:latin typeface="HK Grotesk"/>
                <a:ea typeface="HK Grotesk"/>
                <a:cs typeface="HK Grotesk"/>
                <a:sym typeface="HK Grotesk"/>
              </a:rPr>
              <a:t>It helps you to:</a:t>
            </a:r>
          </a:p>
        </p:txBody>
      </p:sp>
      <p:sp>
        <p:nvSpPr>
          <p:cNvPr id="4" name="TextBox 4"/>
          <p:cNvSpPr txBox="1"/>
          <p:nvPr/>
        </p:nvSpPr>
        <p:spPr>
          <a:xfrm>
            <a:off x="624567" y="7275603"/>
            <a:ext cx="1023072" cy="647658"/>
          </a:xfrm>
          <a:prstGeom prst="rect">
            <a:avLst/>
          </a:prstGeom>
        </p:spPr>
        <p:txBody>
          <a:bodyPr lIns="0" tIns="0" rIns="0" bIns="0" rtlCol="0" anchor="t">
            <a:spAutoFit/>
          </a:bodyPr>
          <a:lstStyle/>
          <a:p>
            <a:pPr algn="r">
              <a:lnSpc>
                <a:spcPts val="5040"/>
              </a:lnSpc>
              <a:spcBef>
                <a:spcPct val="0"/>
              </a:spcBef>
            </a:pPr>
            <a:r>
              <a:rPr lang="en-US" sz="4200" b="1">
                <a:solidFill>
                  <a:srgbClr val="0048A8"/>
                </a:solidFill>
                <a:latin typeface="HK Grotesk Bold"/>
                <a:ea typeface="HK Grotesk Bold"/>
                <a:cs typeface="HK Grotesk Bold"/>
                <a:sym typeface="HK Grotesk Bold"/>
              </a:rPr>
              <a:t>01</a:t>
            </a:r>
          </a:p>
        </p:txBody>
      </p:sp>
      <p:sp>
        <p:nvSpPr>
          <p:cNvPr id="5" name="TextBox 5"/>
          <p:cNvSpPr txBox="1"/>
          <p:nvPr/>
        </p:nvSpPr>
        <p:spPr>
          <a:xfrm>
            <a:off x="4639312" y="7275603"/>
            <a:ext cx="959394" cy="647658"/>
          </a:xfrm>
          <a:prstGeom prst="rect">
            <a:avLst/>
          </a:prstGeom>
        </p:spPr>
        <p:txBody>
          <a:bodyPr lIns="0" tIns="0" rIns="0" bIns="0" rtlCol="0" anchor="t">
            <a:spAutoFit/>
          </a:bodyPr>
          <a:lstStyle/>
          <a:p>
            <a:pPr algn="r">
              <a:lnSpc>
                <a:spcPts val="5040"/>
              </a:lnSpc>
              <a:spcBef>
                <a:spcPct val="0"/>
              </a:spcBef>
            </a:pPr>
            <a:r>
              <a:rPr lang="en-US" sz="4200" b="1">
                <a:solidFill>
                  <a:srgbClr val="0048A8"/>
                </a:solidFill>
                <a:latin typeface="HK Grotesk Bold"/>
                <a:ea typeface="HK Grotesk Bold"/>
                <a:cs typeface="HK Grotesk Bold"/>
                <a:sym typeface="HK Grotesk Bold"/>
              </a:rPr>
              <a:t>03</a:t>
            </a:r>
          </a:p>
        </p:txBody>
      </p:sp>
      <p:sp>
        <p:nvSpPr>
          <p:cNvPr id="6" name="TextBox 6"/>
          <p:cNvSpPr txBox="1"/>
          <p:nvPr/>
        </p:nvSpPr>
        <p:spPr>
          <a:xfrm>
            <a:off x="624567" y="8520261"/>
            <a:ext cx="1023072" cy="647658"/>
          </a:xfrm>
          <a:prstGeom prst="rect">
            <a:avLst/>
          </a:prstGeom>
        </p:spPr>
        <p:txBody>
          <a:bodyPr lIns="0" tIns="0" rIns="0" bIns="0" rtlCol="0" anchor="t">
            <a:spAutoFit/>
          </a:bodyPr>
          <a:lstStyle/>
          <a:p>
            <a:pPr algn="r">
              <a:lnSpc>
                <a:spcPts val="5040"/>
              </a:lnSpc>
              <a:spcBef>
                <a:spcPct val="0"/>
              </a:spcBef>
            </a:pPr>
            <a:r>
              <a:rPr lang="en-US" sz="4200" b="1">
                <a:solidFill>
                  <a:srgbClr val="0048A8"/>
                </a:solidFill>
                <a:latin typeface="HK Grotesk Bold"/>
                <a:ea typeface="HK Grotesk Bold"/>
                <a:cs typeface="HK Grotesk Bold"/>
                <a:sym typeface="HK Grotesk Bold"/>
              </a:rPr>
              <a:t>02</a:t>
            </a:r>
          </a:p>
        </p:txBody>
      </p:sp>
      <p:sp>
        <p:nvSpPr>
          <p:cNvPr id="7" name="TextBox 7"/>
          <p:cNvSpPr txBox="1"/>
          <p:nvPr/>
        </p:nvSpPr>
        <p:spPr>
          <a:xfrm>
            <a:off x="4639312" y="8520261"/>
            <a:ext cx="959394" cy="647658"/>
          </a:xfrm>
          <a:prstGeom prst="rect">
            <a:avLst/>
          </a:prstGeom>
        </p:spPr>
        <p:txBody>
          <a:bodyPr lIns="0" tIns="0" rIns="0" bIns="0" rtlCol="0" anchor="t">
            <a:spAutoFit/>
          </a:bodyPr>
          <a:lstStyle/>
          <a:p>
            <a:pPr algn="r">
              <a:lnSpc>
                <a:spcPts val="5040"/>
              </a:lnSpc>
              <a:spcBef>
                <a:spcPct val="0"/>
              </a:spcBef>
            </a:pPr>
            <a:r>
              <a:rPr lang="en-US" sz="4200" b="1">
                <a:solidFill>
                  <a:srgbClr val="0048A8"/>
                </a:solidFill>
                <a:latin typeface="HK Grotesk Bold"/>
                <a:ea typeface="HK Grotesk Bold"/>
                <a:cs typeface="HK Grotesk Bold"/>
                <a:sym typeface="HK Grotesk Bold"/>
              </a:rPr>
              <a:t>04</a:t>
            </a:r>
          </a:p>
        </p:txBody>
      </p:sp>
      <p:sp>
        <p:nvSpPr>
          <p:cNvPr id="8" name="TextBox 8"/>
          <p:cNvSpPr txBox="1"/>
          <p:nvPr/>
        </p:nvSpPr>
        <p:spPr>
          <a:xfrm>
            <a:off x="1920014" y="7289965"/>
            <a:ext cx="2443073" cy="723775"/>
          </a:xfrm>
          <a:prstGeom prst="rect">
            <a:avLst/>
          </a:prstGeom>
        </p:spPr>
        <p:txBody>
          <a:bodyPr lIns="0" tIns="0" rIns="0" bIns="0" rtlCol="0" anchor="t">
            <a:spAutoFit/>
          </a:bodyPr>
          <a:lstStyle/>
          <a:p>
            <a:pPr algn="l">
              <a:lnSpc>
                <a:spcPts val="2879"/>
              </a:lnSpc>
              <a:spcBef>
                <a:spcPct val="0"/>
              </a:spcBef>
            </a:pPr>
            <a:r>
              <a:rPr lang="en-US" sz="2400">
                <a:solidFill>
                  <a:srgbClr val="000000"/>
                </a:solidFill>
                <a:latin typeface="HK Grotesk"/>
                <a:ea typeface="HK Grotesk"/>
                <a:cs typeface="HK Grotesk"/>
                <a:sym typeface="HK Grotesk"/>
              </a:rPr>
              <a:t>Find the</a:t>
            </a:r>
          </a:p>
          <a:p>
            <a:pPr algn="l">
              <a:lnSpc>
                <a:spcPts val="2879"/>
              </a:lnSpc>
              <a:spcBef>
                <a:spcPct val="0"/>
              </a:spcBef>
            </a:pPr>
            <a:r>
              <a:rPr lang="en-US" sz="2400">
                <a:solidFill>
                  <a:srgbClr val="000000"/>
                </a:solidFill>
                <a:latin typeface="HK Grotesk"/>
                <a:ea typeface="HK Grotesk"/>
                <a:cs typeface="HK Grotesk"/>
                <a:sym typeface="HK Grotesk"/>
              </a:rPr>
              <a:t>right customer</a:t>
            </a:r>
          </a:p>
        </p:txBody>
      </p:sp>
      <p:sp>
        <p:nvSpPr>
          <p:cNvPr id="9" name="TextBox 9"/>
          <p:cNvSpPr txBox="1"/>
          <p:nvPr/>
        </p:nvSpPr>
        <p:spPr>
          <a:xfrm>
            <a:off x="5871081" y="7289965"/>
            <a:ext cx="2932650" cy="723775"/>
          </a:xfrm>
          <a:prstGeom prst="rect">
            <a:avLst/>
          </a:prstGeom>
        </p:spPr>
        <p:txBody>
          <a:bodyPr lIns="0" tIns="0" rIns="0" bIns="0" rtlCol="0" anchor="t">
            <a:spAutoFit/>
          </a:bodyPr>
          <a:lstStyle/>
          <a:p>
            <a:pPr algn="l">
              <a:lnSpc>
                <a:spcPts val="2879"/>
              </a:lnSpc>
            </a:pPr>
            <a:r>
              <a:rPr lang="en-US" sz="2400">
                <a:solidFill>
                  <a:srgbClr val="000000"/>
                </a:solidFill>
                <a:latin typeface="HK Grotesk"/>
                <a:ea typeface="HK Grotesk"/>
                <a:cs typeface="HK Grotesk"/>
                <a:sym typeface="HK Grotesk"/>
              </a:rPr>
              <a:t>Develop</a:t>
            </a:r>
          </a:p>
          <a:p>
            <a:pPr algn="l">
              <a:lnSpc>
                <a:spcPts val="2879"/>
              </a:lnSpc>
              <a:spcBef>
                <a:spcPct val="0"/>
              </a:spcBef>
            </a:pPr>
            <a:r>
              <a:rPr lang="en-US" sz="2400">
                <a:solidFill>
                  <a:srgbClr val="000000"/>
                </a:solidFill>
                <a:latin typeface="HK Grotesk"/>
                <a:ea typeface="HK Grotesk"/>
                <a:cs typeface="HK Grotesk"/>
                <a:sym typeface="HK Grotesk"/>
              </a:rPr>
              <a:t>your Brand</a:t>
            </a:r>
          </a:p>
        </p:txBody>
      </p:sp>
      <p:sp>
        <p:nvSpPr>
          <p:cNvPr id="10" name="TextBox 10"/>
          <p:cNvSpPr txBox="1"/>
          <p:nvPr/>
        </p:nvSpPr>
        <p:spPr>
          <a:xfrm>
            <a:off x="1920014" y="8534623"/>
            <a:ext cx="2443073" cy="723775"/>
          </a:xfrm>
          <a:prstGeom prst="rect">
            <a:avLst/>
          </a:prstGeom>
        </p:spPr>
        <p:txBody>
          <a:bodyPr lIns="0" tIns="0" rIns="0" bIns="0" rtlCol="0" anchor="t">
            <a:spAutoFit/>
          </a:bodyPr>
          <a:lstStyle/>
          <a:p>
            <a:pPr algn="l">
              <a:lnSpc>
                <a:spcPts val="2879"/>
              </a:lnSpc>
            </a:pPr>
            <a:r>
              <a:rPr lang="en-US" sz="2400">
                <a:solidFill>
                  <a:srgbClr val="000000"/>
                </a:solidFill>
                <a:latin typeface="HK Grotesk"/>
                <a:ea typeface="HK Grotesk"/>
                <a:cs typeface="HK Grotesk"/>
                <a:sym typeface="HK Grotesk"/>
              </a:rPr>
              <a:t>Develop</a:t>
            </a:r>
          </a:p>
          <a:p>
            <a:pPr algn="l">
              <a:lnSpc>
                <a:spcPts val="2879"/>
              </a:lnSpc>
              <a:spcBef>
                <a:spcPct val="0"/>
              </a:spcBef>
            </a:pPr>
            <a:r>
              <a:rPr lang="en-US" sz="2400">
                <a:solidFill>
                  <a:srgbClr val="000000"/>
                </a:solidFill>
                <a:latin typeface="HK Grotesk"/>
                <a:ea typeface="HK Grotesk"/>
                <a:cs typeface="HK Grotesk"/>
                <a:sym typeface="HK Grotesk"/>
              </a:rPr>
              <a:t>the product</a:t>
            </a:r>
          </a:p>
        </p:txBody>
      </p:sp>
      <p:sp>
        <p:nvSpPr>
          <p:cNvPr id="11" name="TextBox 11"/>
          <p:cNvSpPr txBox="1"/>
          <p:nvPr/>
        </p:nvSpPr>
        <p:spPr>
          <a:xfrm>
            <a:off x="5871081" y="8534623"/>
            <a:ext cx="3272919" cy="723775"/>
          </a:xfrm>
          <a:prstGeom prst="rect">
            <a:avLst/>
          </a:prstGeom>
        </p:spPr>
        <p:txBody>
          <a:bodyPr lIns="0" tIns="0" rIns="0" bIns="0" rtlCol="0" anchor="t">
            <a:spAutoFit/>
          </a:bodyPr>
          <a:lstStyle/>
          <a:p>
            <a:pPr algn="l">
              <a:lnSpc>
                <a:spcPts val="2879"/>
              </a:lnSpc>
            </a:pPr>
            <a:r>
              <a:rPr lang="en-US" sz="2400">
                <a:solidFill>
                  <a:srgbClr val="000000"/>
                </a:solidFill>
                <a:latin typeface="HK Grotesk"/>
                <a:ea typeface="HK Grotesk"/>
                <a:cs typeface="HK Grotesk"/>
                <a:sym typeface="HK Grotesk"/>
              </a:rPr>
              <a:t>Do the social media</a:t>
            </a:r>
          </a:p>
          <a:p>
            <a:pPr algn="l">
              <a:lnSpc>
                <a:spcPts val="2879"/>
              </a:lnSpc>
              <a:spcBef>
                <a:spcPct val="0"/>
              </a:spcBef>
            </a:pPr>
            <a:r>
              <a:rPr lang="en-US" sz="2400">
                <a:solidFill>
                  <a:srgbClr val="000000"/>
                </a:solidFill>
                <a:latin typeface="HK Grotesk"/>
                <a:ea typeface="HK Grotesk"/>
                <a:cs typeface="HK Grotesk"/>
                <a:sym typeface="HK Grotesk"/>
              </a:rPr>
              <a:t>optimization</a:t>
            </a:r>
          </a:p>
        </p:txBody>
      </p:sp>
      <p:sp>
        <p:nvSpPr>
          <p:cNvPr id="12" name="TextBox 12"/>
          <p:cNvSpPr txBox="1"/>
          <p:nvPr/>
        </p:nvSpPr>
        <p:spPr>
          <a:xfrm>
            <a:off x="1028700" y="4732874"/>
            <a:ext cx="7617076" cy="952625"/>
          </a:xfrm>
          <a:prstGeom prst="rect">
            <a:avLst/>
          </a:prstGeom>
        </p:spPr>
        <p:txBody>
          <a:bodyPr lIns="0" tIns="0" rIns="0" bIns="0" rtlCol="0" anchor="t">
            <a:spAutoFit/>
          </a:bodyPr>
          <a:lstStyle/>
          <a:p>
            <a:pPr algn="l">
              <a:lnSpc>
                <a:spcPts val="2520"/>
              </a:lnSpc>
            </a:pPr>
            <a:r>
              <a:rPr lang="en-US" sz="2100" spc="31">
                <a:solidFill>
                  <a:srgbClr val="000000"/>
                </a:solidFill>
                <a:latin typeface="HK Grotesk"/>
                <a:ea typeface="HK Grotesk"/>
                <a:cs typeface="HK Grotesk"/>
                <a:sym typeface="HK Grotesk"/>
              </a:rPr>
              <a:t>Lorem ipsum dolor sit amet, consectetur adipiscing elit. Nunc cursus, neque et cursus sollicitudin, metus enim scelerisque odio, eu vehicula nisi quam ac sem.</a:t>
            </a:r>
          </a:p>
        </p:txBody>
      </p:sp>
      <p:sp>
        <p:nvSpPr>
          <p:cNvPr id="13" name="Freeform 13"/>
          <p:cNvSpPr/>
          <p:nvPr/>
        </p:nvSpPr>
        <p:spPr>
          <a:xfrm>
            <a:off x="9393112" y="0"/>
            <a:ext cx="8894888" cy="10287000"/>
          </a:xfrm>
          <a:custGeom>
            <a:avLst/>
            <a:gdLst/>
            <a:ahLst/>
            <a:cxnLst/>
            <a:rect l="l" t="t" r="r" b="b"/>
            <a:pathLst>
              <a:path w="8894888" h="10287000">
                <a:moveTo>
                  <a:pt x="0" y="0"/>
                </a:moveTo>
                <a:lnTo>
                  <a:pt x="8894888" y="0"/>
                </a:lnTo>
                <a:lnTo>
                  <a:pt x="8894888" y="10287000"/>
                </a:lnTo>
                <a:lnTo>
                  <a:pt x="0" y="10287000"/>
                </a:lnTo>
                <a:lnTo>
                  <a:pt x="0" y="0"/>
                </a:lnTo>
                <a:close/>
              </a:path>
            </a:pathLst>
          </a:custGeom>
          <a:blipFill>
            <a:blip r:embed="rId2"/>
            <a:stretch>
              <a:fillRect l="-33574" r="-40009"/>
            </a:stretch>
          </a:blipFill>
        </p:spPr>
      </p:sp>
      <p:grpSp>
        <p:nvGrpSpPr>
          <p:cNvPr id="14" name="Group 14"/>
          <p:cNvGrpSpPr/>
          <p:nvPr/>
        </p:nvGrpSpPr>
        <p:grpSpPr>
          <a:xfrm>
            <a:off x="9158235" y="0"/>
            <a:ext cx="469753" cy="460291"/>
            <a:chOff x="0" y="0"/>
            <a:chExt cx="270933" cy="265476"/>
          </a:xfrm>
        </p:grpSpPr>
        <p:sp>
          <p:nvSpPr>
            <p:cNvPr id="15" name="Freeform 15"/>
            <p:cNvSpPr/>
            <p:nvPr/>
          </p:nvSpPr>
          <p:spPr>
            <a:xfrm>
              <a:off x="0" y="0"/>
              <a:ext cx="270933" cy="265476"/>
            </a:xfrm>
            <a:custGeom>
              <a:avLst/>
              <a:gdLst/>
              <a:ahLst/>
              <a:cxnLst/>
              <a:rect l="l" t="t" r="r" b="b"/>
              <a:pathLst>
                <a:path w="270933" h="265476">
                  <a:moveTo>
                    <a:pt x="0" y="0"/>
                  </a:moveTo>
                  <a:lnTo>
                    <a:pt x="270933" y="0"/>
                  </a:lnTo>
                  <a:lnTo>
                    <a:pt x="270933" y="265476"/>
                  </a:lnTo>
                  <a:lnTo>
                    <a:pt x="0" y="265476"/>
                  </a:lnTo>
                  <a:close/>
                </a:path>
              </a:pathLst>
            </a:custGeom>
            <a:solidFill>
              <a:srgbClr val="000000"/>
            </a:solidFill>
          </p:spPr>
        </p:sp>
        <p:sp>
          <p:nvSpPr>
            <p:cNvPr id="16" name="TextBox 16"/>
            <p:cNvSpPr txBox="1"/>
            <p:nvPr/>
          </p:nvSpPr>
          <p:spPr>
            <a:xfrm>
              <a:off x="0" y="0"/>
              <a:ext cx="270933" cy="265476"/>
            </a:xfrm>
            <a:prstGeom prst="rect">
              <a:avLst/>
            </a:prstGeom>
          </p:spPr>
          <p:txBody>
            <a:bodyPr lIns="50800" tIns="50800" rIns="50800" bIns="50800" rtlCol="0" anchor="ctr"/>
            <a:lstStyle/>
            <a:p>
              <a:pPr algn="ctr">
                <a:lnSpc>
                  <a:spcPts val="287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794</Words>
  <Application>Microsoft Office PowerPoint</Application>
  <PresentationFormat>Personalizado</PresentationFormat>
  <Paragraphs>132</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HK Grotesk Bold</vt:lpstr>
      <vt:lpstr>Calibri</vt:lpstr>
      <vt:lpstr>Arial</vt:lpstr>
      <vt:lpstr>HK Grotesk</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Natalia Riera</dc:creator>
  <cp:lastModifiedBy>Natalia Riera</cp:lastModifiedBy>
  <cp:revision>2</cp:revision>
  <dcterms:created xsi:type="dcterms:W3CDTF">2006-08-16T00:00:00Z</dcterms:created>
  <dcterms:modified xsi:type="dcterms:W3CDTF">2025-12-04T21:00:51Z</dcterms:modified>
  <dc:identifier>DAG6lDAvM4I</dc:identifier>
</cp:coreProperties>
</file>